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61" r:id="rId7"/>
    <p:sldId id="262" r:id="rId8"/>
    <p:sldId id="265" r:id="rId9"/>
    <p:sldId id="263" r:id="rId10"/>
    <p:sldId id="264" r:id="rId11"/>
    <p:sldId id="266" r:id="rId12"/>
    <p:sldId id="267" r:id="rId13"/>
    <p:sldId id="268" r:id="rId14"/>
    <p:sldId id="269"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443A9B-94E7-53FD-9A59-F6B8BF2281DD}" v="1015" dt="2023-09-16T18:37:47.868"/>
    <p1510:client id="{4C21523C-7B4D-F1E0-52B6-2C832A2CA56D}" v="550" dt="2023-09-16T18:01:02.882"/>
    <p1510:client id="{540A1DAB-B2ED-1B1B-628C-4CC7356CEC8F}" v="1896" dt="2023-10-27T12:57:19.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95" d="100"/>
          <a:sy n="95" d="100"/>
        </p:scale>
        <p:origin x="102"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Turner - Construction Tutor" userId="S::jamie.turner@derbyskillbuild.org::b3596114-9fad-439c-9efb-b4cb118d009f" providerId="AD" clId="Web-{540A1DAB-B2ED-1B1B-628C-4CC7356CEC8F}"/>
    <pc:docChg chg="addSld delSld modSld sldOrd">
      <pc:chgData name="Jamie Turner - Construction Tutor" userId="S::jamie.turner@derbyskillbuild.org::b3596114-9fad-439c-9efb-b4cb118d009f" providerId="AD" clId="Web-{540A1DAB-B2ED-1B1B-628C-4CC7356CEC8F}" dt="2023-10-27T12:57:19.451" v="1882" actId="20577"/>
      <pc:docMkLst>
        <pc:docMk/>
      </pc:docMkLst>
      <pc:sldChg chg="modSp">
        <pc:chgData name="Jamie Turner - Construction Tutor" userId="S::jamie.turner@derbyskillbuild.org::b3596114-9fad-439c-9efb-b4cb118d009f" providerId="AD" clId="Web-{540A1DAB-B2ED-1B1B-628C-4CC7356CEC8F}" dt="2023-10-27T12:07:43.327" v="175" actId="20577"/>
        <pc:sldMkLst>
          <pc:docMk/>
          <pc:sldMk cId="590781212" sldId="264"/>
        </pc:sldMkLst>
        <pc:spChg chg="mod">
          <ac:chgData name="Jamie Turner - Construction Tutor" userId="S::jamie.turner@derbyskillbuild.org::b3596114-9fad-439c-9efb-b4cb118d009f" providerId="AD" clId="Web-{540A1DAB-B2ED-1B1B-628C-4CC7356CEC8F}" dt="2023-10-27T12:05:07.661" v="30" actId="20577"/>
          <ac:spMkLst>
            <pc:docMk/>
            <pc:sldMk cId="590781212" sldId="264"/>
            <ac:spMk id="2" creationId="{78DEF3AF-7BFA-D9ED-3CEB-CE6A675314C0}"/>
          </ac:spMkLst>
        </pc:spChg>
        <pc:spChg chg="mod">
          <ac:chgData name="Jamie Turner - Construction Tutor" userId="S::jamie.turner@derbyskillbuild.org::b3596114-9fad-439c-9efb-b4cb118d009f" providerId="AD" clId="Web-{540A1DAB-B2ED-1B1B-628C-4CC7356CEC8F}" dt="2023-10-27T12:07:43.327" v="175" actId="20577"/>
          <ac:spMkLst>
            <pc:docMk/>
            <pc:sldMk cId="590781212" sldId="264"/>
            <ac:spMk id="8" creationId="{2EC786CB-A4FF-505C-7B2D-0788999BE177}"/>
          </ac:spMkLst>
        </pc:spChg>
      </pc:sldChg>
      <pc:sldChg chg="add ord replId">
        <pc:chgData name="Jamie Turner - Construction Tutor" userId="S::jamie.turner@derbyskillbuild.org::b3596114-9fad-439c-9efb-b4cb118d009f" providerId="AD" clId="Web-{540A1DAB-B2ED-1B1B-628C-4CC7356CEC8F}" dt="2023-10-27T12:09:23.598" v="251"/>
        <pc:sldMkLst>
          <pc:docMk/>
          <pc:sldMk cId="305802644" sldId="265"/>
        </pc:sldMkLst>
      </pc:sldChg>
      <pc:sldChg chg="modSp add del replId">
        <pc:chgData name="Jamie Turner - Construction Tutor" userId="S::jamie.turner@derbyskillbuild.org::b3596114-9fad-439c-9efb-b4cb118d009f" providerId="AD" clId="Web-{540A1DAB-B2ED-1B1B-628C-4CC7356CEC8F}" dt="2023-10-27T12:09:44.568" v="252"/>
        <pc:sldMkLst>
          <pc:docMk/>
          <pc:sldMk cId="2564425439" sldId="266"/>
        </pc:sldMkLst>
        <pc:spChg chg="mod">
          <ac:chgData name="Jamie Turner - Construction Tutor" userId="S::jamie.turner@derbyskillbuild.org::b3596114-9fad-439c-9efb-b4cb118d009f" providerId="AD" clId="Web-{540A1DAB-B2ED-1B1B-628C-4CC7356CEC8F}" dt="2023-10-27T12:08:32.267" v="248" actId="20577"/>
          <ac:spMkLst>
            <pc:docMk/>
            <pc:sldMk cId="2564425439" sldId="266"/>
            <ac:spMk id="2" creationId="{78DEF3AF-7BFA-D9ED-3CEB-CE6A675314C0}"/>
          </ac:spMkLst>
        </pc:spChg>
        <pc:spChg chg="mod">
          <ac:chgData name="Jamie Turner - Construction Tutor" userId="S::jamie.turner@derbyskillbuild.org::b3596114-9fad-439c-9efb-b4cb118d009f" providerId="AD" clId="Web-{540A1DAB-B2ED-1B1B-628C-4CC7356CEC8F}" dt="2023-10-27T12:08:09.687" v="227" actId="20577"/>
          <ac:spMkLst>
            <pc:docMk/>
            <pc:sldMk cId="2564425439" sldId="266"/>
            <ac:spMk id="8" creationId="{2EC786CB-A4FF-505C-7B2D-0788999BE177}"/>
          </ac:spMkLst>
        </pc:spChg>
        <pc:picChg chg="mod">
          <ac:chgData name="Jamie Turner - Construction Tutor" userId="S::jamie.turner@derbyskillbuild.org::b3596114-9fad-439c-9efb-b4cb118d009f" providerId="AD" clId="Web-{540A1DAB-B2ED-1B1B-628C-4CC7356CEC8F}" dt="2023-10-27T12:08:53.440" v="250" actId="1076"/>
          <ac:picMkLst>
            <pc:docMk/>
            <pc:sldMk cId="2564425439" sldId="266"/>
            <ac:picMk id="4" creationId="{F7400485-867C-BF00-DA0F-198B689CA9CE}"/>
          </ac:picMkLst>
        </pc:picChg>
      </pc:sldChg>
      <pc:sldChg chg="modSp add replId">
        <pc:chgData name="Jamie Turner - Construction Tutor" userId="S::jamie.turner@derbyskillbuild.org::b3596114-9fad-439c-9efb-b4cb118d009f" providerId="AD" clId="Web-{540A1DAB-B2ED-1B1B-628C-4CC7356CEC8F}" dt="2023-10-27T12:12:41.297" v="421" actId="20577"/>
        <pc:sldMkLst>
          <pc:docMk/>
          <pc:sldMk cId="2832122956" sldId="266"/>
        </pc:sldMkLst>
        <pc:spChg chg="mod">
          <ac:chgData name="Jamie Turner - Construction Tutor" userId="S::jamie.turner@derbyskillbuild.org::b3596114-9fad-439c-9efb-b4cb118d009f" providerId="AD" clId="Web-{540A1DAB-B2ED-1B1B-628C-4CC7356CEC8F}" dt="2023-10-27T12:10:06.225" v="275" actId="20577"/>
          <ac:spMkLst>
            <pc:docMk/>
            <pc:sldMk cId="2832122956" sldId="266"/>
            <ac:spMk id="2" creationId="{78DEF3AF-7BFA-D9ED-3CEB-CE6A675314C0}"/>
          </ac:spMkLst>
        </pc:spChg>
        <pc:spChg chg="mod">
          <ac:chgData name="Jamie Turner - Construction Tutor" userId="S::jamie.turner@derbyskillbuild.org::b3596114-9fad-439c-9efb-b4cb118d009f" providerId="AD" clId="Web-{540A1DAB-B2ED-1B1B-628C-4CC7356CEC8F}" dt="2023-10-27T12:12:41.297" v="421" actId="20577"/>
          <ac:spMkLst>
            <pc:docMk/>
            <pc:sldMk cId="2832122956" sldId="266"/>
            <ac:spMk id="8" creationId="{2EC786CB-A4FF-505C-7B2D-0788999BE177}"/>
          </ac:spMkLst>
        </pc:spChg>
      </pc:sldChg>
      <pc:sldChg chg="modSp add replId">
        <pc:chgData name="Jamie Turner - Construction Tutor" userId="S::jamie.turner@derbyskillbuild.org::b3596114-9fad-439c-9efb-b4cb118d009f" providerId="AD" clId="Web-{540A1DAB-B2ED-1B1B-628C-4CC7356CEC8F}" dt="2023-10-27T12:27:42.567" v="608" actId="20577"/>
        <pc:sldMkLst>
          <pc:docMk/>
          <pc:sldMk cId="652971452" sldId="267"/>
        </pc:sldMkLst>
        <pc:spChg chg="mod">
          <ac:chgData name="Jamie Turner - Construction Tutor" userId="S::jamie.turner@derbyskillbuild.org::b3596114-9fad-439c-9efb-b4cb118d009f" providerId="AD" clId="Web-{540A1DAB-B2ED-1B1B-628C-4CC7356CEC8F}" dt="2023-10-27T12:13:19.877" v="428" actId="20577"/>
          <ac:spMkLst>
            <pc:docMk/>
            <pc:sldMk cId="652971452" sldId="267"/>
            <ac:spMk id="2" creationId="{78DEF3AF-7BFA-D9ED-3CEB-CE6A675314C0}"/>
          </ac:spMkLst>
        </pc:spChg>
        <pc:spChg chg="mod">
          <ac:chgData name="Jamie Turner - Construction Tutor" userId="S::jamie.turner@derbyskillbuild.org::b3596114-9fad-439c-9efb-b4cb118d009f" providerId="AD" clId="Web-{540A1DAB-B2ED-1B1B-628C-4CC7356CEC8F}" dt="2023-10-27T12:27:42.567" v="608" actId="20577"/>
          <ac:spMkLst>
            <pc:docMk/>
            <pc:sldMk cId="652971452" sldId="267"/>
            <ac:spMk id="8" creationId="{2EC786CB-A4FF-505C-7B2D-0788999BE177}"/>
          </ac:spMkLst>
        </pc:spChg>
      </pc:sldChg>
      <pc:sldChg chg="modSp add ord replId">
        <pc:chgData name="Jamie Turner - Construction Tutor" userId="S::jamie.turner@derbyskillbuild.org::b3596114-9fad-439c-9efb-b4cb118d009f" providerId="AD" clId="Web-{540A1DAB-B2ED-1B1B-628C-4CC7356CEC8F}" dt="2023-10-27T12:31:19.283" v="774" actId="20577"/>
        <pc:sldMkLst>
          <pc:docMk/>
          <pc:sldMk cId="298237046" sldId="268"/>
        </pc:sldMkLst>
        <pc:spChg chg="mod">
          <ac:chgData name="Jamie Turner - Construction Tutor" userId="S::jamie.turner@derbyskillbuild.org::b3596114-9fad-439c-9efb-b4cb118d009f" providerId="AD" clId="Web-{540A1DAB-B2ED-1B1B-628C-4CC7356CEC8F}" dt="2023-10-27T12:30:42.937" v="769" actId="20577"/>
          <ac:spMkLst>
            <pc:docMk/>
            <pc:sldMk cId="298237046" sldId="268"/>
            <ac:spMk id="2" creationId="{78DEF3AF-7BFA-D9ED-3CEB-CE6A675314C0}"/>
          </ac:spMkLst>
        </pc:spChg>
        <pc:spChg chg="mod">
          <ac:chgData name="Jamie Turner - Construction Tutor" userId="S::jamie.turner@derbyskillbuild.org::b3596114-9fad-439c-9efb-b4cb118d009f" providerId="AD" clId="Web-{540A1DAB-B2ED-1B1B-628C-4CC7356CEC8F}" dt="2023-10-27T12:31:19.283" v="774" actId="20577"/>
          <ac:spMkLst>
            <pc:docMk/>
            <pc:sldMk cId="298237046" sldId="268"/>
            <ac:spMk id="8" creationId="{2EC786CB-A4FF-505C-7B2D-0788999BE177}"/>
          </ac:spMkLst>
        </pc:spChg>
      </pc:sldChg>
      <pc:sldChg chg="modSp add replId">
        <pc:chgData name="Jamie Turner - Construction Tutor" userId="S::jamie.turner@derbyskillbuild.org::b3596114-9fad-439c-9efb-b4cb118d009f" providerId="AD" clId="Web-{540A1DAB-B2ED-1B1B-628C-4CC7356CEC8F}" dt="2023-10-27T12:35:24.547" v="964" actId="20577"/>
        <pc:sldMkLst>
          <pc:docMk/>
          <pc:sldMk cId="1597238946" sldId="269"/>
        </pc:sldMkLst>
        <pc:spChg chg="mod">
          <ac:chgData name="Jamie Turner - Construction Tutor" userId="S::jamie.turner@derbyskillbuild.org::b3596114-9fad-439c-9efb-b4cb118d009f" providerId="AD" clId="Web-{540A1DAB-B2ED-1B1B-628C-4CC7356CEC8F}" dt="2023-10-27T12:32:07.989" v="795" actId="20577"/>
          <ac:spMkLst>
            <pc:docMk/>
            <pc:sldMk cId="1597238946" sldId="269"/>
            <ac:spMk id="2" creationId="{78DEF3AF-7BFA-D9ED-3CEB-CE6A675314C0}"/>
          </ac:spMkLst>
        </pc:spChg>
        <pc:spChg chg="mod">
          <ac:chgData name="Jamie Turner - Construction Tutor" userId="S::jamie.turner@derbyskillbuild.org::b3596114-9fad-439c-9efb-b4cb118d009f" providerId="AD" clId="Web-{540A1DAB-B2ED-1B1B-628C-4CC7356CEC8F}" dt="2023-10-27T12:35:24.547" v="964" actId="20577"/>
          <ac:spMkLst>
            <pc:docMk/>
            <pc:sldMk cId="1597238946" sldId="269"/>
            <ac:spMk id="8" creationId="{2EC786CB-A4FF-505C-7B2D-0788999BE177}"/>
          </ac:spMkLst>
        </pc:spChg>
      </pc:sldChg>
      <pc:sldChg chg="modSp add del ord replId">
        <pc:chgData name="Jamie Turner - Construction Tutor" userId="S::jamie.turner@derbyskillbuild.org::b3596114-9fad-439c-9efb-b4cb118d009f" providerId="AD" clId="Web-{540A1DAB-B2ED-1B1B-628C-4CC7356CEC8F}" dt="2023-10-27T12:39:08.310" v="1137"/>
        <pc:sldMkLst>
          <pc:docMk/>
          <pc:sldMk cId="1082936352" sldId="270"/>
        </pc:sldMkLst>
        <pc:spChg chg="mod">
          <ac:chgData name="Jamie Turner - Construction Tutor" userId="S::jamie.turner@derbyskillbuild.org::b3596114-9fad-439c-9efb-b4cb118d009f" providerId="AD" clId="Web-{540A1DAB-B2ED-1B1B-628C-4CC7356CEC8F}" dt="2023-10-27T12:35:45.095" v="967" actId="20577"/>
          <ac:spMkLst>
            <pc:docMk/>
            <pc:sldMk cId="1082936352" sldId="270"/>
            <ac:spMk id="2" creationId="{78DEF3AF-7BFA-D9ED-3CEB-CE6A675314C0}"/>
          </ac:spMkLst>
        </pc:spChg>
        <pc:spChg chg="mod">
          <ac:chgData name="Jamie Turner - Construction Tutor" userId="S::jamie.turner@derbyskillbuild.org::b3596114-9fad-439c-9efb-b4cb118d009f" providerId="AD" clId="Web-{540A1DAB-B2ED-1B1B-628C-4CC7356CEC8F}" dt="2023-10-27T12:38:35.464" v="1135" actId="20577"/>
          <ac:spMkLst>
            <pc:docMk/>
            <pc:sldMk cId="1082936352" sldId="270"/>
            <ac:spMk id="8" creationId="{2EC786CB-A4FF-505C-7B2D-0788999BE177}"/>
          </ac:spMkLst>
        </pc:spChg>
      </pc:sldChg>
      <pc:sldChg chg="add replId">
        <pc:chgData name="Jamie Turner - Construction Tutor" userId="S::jamie.turner@derbyskillbuild.org::b3596114-9fad-439c-9efb-b4cb118d009f" providerId="AD" clId="Web-{540A1DAB-B2ED-1B1B-628C-4CC7356CEC8F}" dt="2023-10-27T12:39:00.622" v="1136"/>
        <pc:sldMkLst>
          <pc:docMk/>
          <pc:sldMk cId="4155912946" sldId="271"/>
        </pc:sldMkLst>
      </pc:sldChg>
      <pc:sldChg chg="modSp add ord replId">
        <pc:chgData name="Jamie Turner - Construction Tutor" userId="S::jamie.turner@derbyskillbuild.org::b3596114-9fad-439c-9efb-b4cb118d009f" providerId="AD" clId="Web-{540A1DAB-B2ED-1B1B-628C-4CC7356CEC8F}" dt="2023-10-27T12:41:28.756" v="1235" actId="20577"/>
        <pc:sldMkLst>
          <pc:docMk/>
          <pc:sldMk cId="1518840180" sldId="272"/>
        </pc:sldMkLst>
        <pc:spChg chg="mod">
          <ac:chgData name="Jamie Turner - Construction Tutor" userId="S::jamie.turner@derbyskillbuild.org::b3596114-9fad-439c-9efb-b4cb118d009f" providerId="AD" clId="Web-{540A1DAB-B2ED-1B1B-628C-4CC7356CEC8F}" dt="2023-10-27T12:40:00.594" v="1164" actId="20577"/>
          <ac:spMkLst>
            <pc:docMk/>
            <pc:sldMk cId="1518840180" sldId="272"/>
            <ac:spMk id="2" creationId="{78DEF3AF-7BFA-D9ED-3CEB-CE6A675314C0}"/>
          </ac:spMkLst>
        </pc:spChg>
        <pc:spChg chg="mod">
          <ac:chgData name="Jamie Turner - Construction Tutor" userId="S::jamie.turner@derbyskillbuild.org::b3596114-9fad-439c-9efb-b4cb118d009f" providerId="AD" clId="Web-{540A1DAB-B2ED-1B1B-628C-4CC7356CEC8F}" dt="2023-10-27T12:41:28.756" v="1235" actId="20577"/>
          <ac:spMkLst>
            <pc:docMk/>
            <pc:sldMk cId="1518840180" sldId="272"/>
            <ac:spMk id="8" creationId="{2EC786CB-A4FF-505C-7B2D-0788999BE177}"/>
          </ac:spMkLst>
        </pc:spChg>
      </pc:sldChg>
      <pc:sldChg chg="modSp add del replId">
        <pc:chgData name="Jamie Turner - Construction Tutor" userId="S::jamie.turner@derbyskillbuild.org::b3596114-9fad-439c-9efb-b4cb118d009f" providerId="AD" clId="Web-{540A1DAB-B2ED-1B1B-628C-4CC7356CEC8F}" dt="2023-10-27T12:45:43.192" v="1416"/>
        <pc:sldMkLst>
          <pc:docMk/>
          <pc:sldMk cId="365524036" sldId="273"/>
        </pc:sldMkLst>
        <pc:spChg chg="mod">
          <ac:chgData name="Jamie Turner - Construction Tutor" userId="S::jamie.turner@derbyskillbuild.org::b3596114-9fad-439c-9efb-b4cb118d009f" providerId="AD" clId="Web-{540A1DAB-B2ED-1B1B-628C-4CC7356CEC8F}" dt="2023-10-27T12:42:02.007" v="1251" actId="20577"/>
          <ac:spMkLst>
            <pc:docMk/>
            <pc:sldMk cId="365524036" sldId="273"/>
            <ac:spMk id="2" creationId="{78DEF3AF-7BFA-D9ED-3CEB-CE6A675314C0}"/>
          </ac:spMkLst>
        </pc:spChg>
        <pc:spChg chg="mod">
          <ac:chgData name="Jamie Turner - Construction Tutor" userId="S::jamie.turner@derbyskillbuild.org::b3596114-9fad-439c-9efb-b4cb118d009f" providerId="AD" clId="Web-{540A1DAB-B2ED-1B1B-628C-4CC7356CEC8F}" dt="2023-10-27T12:45:35.692" v="1415" actId="20577"/>
          <ac:spMkLst>
            <pc:docMk/>
            <pc:sldMk cId="365524036" sldId="273"/>
            <ac:spMk id="8" creationId="{2EC786CB-A4FF-505C-7B2D-0788999BE177}"/>
          </ac:spMkLst>
        </pc:spChg>
      </pc:sldChg>
      <pc:sldChg chg="modSp new">
        <pc:chgData name="Jamie Turner - Construction Tutor" userId="S::jamie.turner@derbyskillbuild.org::b3596114-9fad-439c-9efb-b4cb118d009f" providerId="AD" clId="Web-{540A1DAB-B2ED-1B1B-628C-4CC7356CEC8F}" dt="2023-10-27T12:53:21.140" v="1722" actId="20577"/>
        <pc:sldMkLst>
          <pc:docMk/>
          <pc:sldMk cId="3510975800" sldId="273"/>
        </pc:sldMkLst>
        <pc:spChg chg="mod">
          <ac:chgData name="Jamie Turner - Construction Tutor" userId="S::jamie.turner@derbyskillbuild.org::b3596114-9fad-439c-9efb-b4cb118d009f" providerId="AD" clId="Web-{540A1DAB-B2ED-1B1B-628C-4CC7356CEC8F}" dt="2023-10-27T12:47:15.901" v="1427" actId="20577"/>
          <ac:spMkLst>
            <pc:docMk/>
            <pc:sldMk cId="3510975800" sldId="273"/>
            <ac:spMk id="2" creationId="{8A5D5D9D-7454-D20C-A1AB-0525740F014D}"/>
          </ac:spMkLst>
        </pc:spChg>
        <pc:spChg chg="mod">
          <ac:chgData name="Jamie Turner - Construction Tutor" userId="S::jamie.turner@derbyskillbuild.org::b3596114-9fad-439c-9efb-b4cb118d009f" providerId="AD" clId="Web-{540A1DAB-B2ED-1B1B-628C-4CC7356CEC8F}" dt="2023-10-27T12:51:17.039" v="1620" actId="20577"/>
          <ac:spMkLst>
            <pc:docMk/>
            <pc:sldMk cId="3510975800" sldId="273"/>
            <ac:spMk id="3" creationId="{57F11FF6-CBE0-2842-E580-39FDD12415F9}"/>
          </ac:spMkLst>
        </pc:spChg>
        <pc:spChg chg="mod">
          <ac:chgData name="Jamie Turner - Construction Tutor" userId="S::jamie.turner@derbyskillbuild.org::b3596114-9fad-439c-9efb-b4cb118d009f" providerId="AD" clId="Web-{540A1DAB-B2ED-1B1B-628C-4CC7356CEC8F}" dt="2023-10-27T12:53:21.140" v="1722" actId="20577"/>
          <ac:spMkLst>
            <pc:docMk/>
            <pc:sldMk cId="3510975800" sldId="273"/>
            <ac:spMk id="4" creationId="{E1E0B683-F982-AEFB-BC35-6FC07D0E38E6}"/>
          </ac:spMkLst>
        </pc:spChg>
      </pc:sldChg>
      <pc:sldChg chg="modSp new">
        <pc:chgData name="Jamie Turner - Construction Tutor" userId="S::jamie.turner@derbyskillbuild.org::b3596114-9fad-439c-9efb-b4cb118d009f" providerId="AD" clId="Web-{540A1DAB-B2ED-1B1B-628C-4CC7356CEC8F}" dt="2023-10-27T12:57:19.451" v="1882" actId="20577"/>
        <pc:sldMkLst>
          <pc:docMk/>
          <pc:sldMk cId="2589386051" sldId="274"/>
        </pc:sldMkLst>
        <pc:spChg chg="mod">
          <ac:chgData name="Jamie Turner - Construction Tutor" userId="S::jamie.turner@derbyskillbuild.org::b3596114-9fad-439c-9efb-b4cb118d009f" providerId="AD" clId="Web-{540A1DAB-B2ED-1B1B-628C-4CC7356CEC8F}" dt="2023-10-27T12:53:52.658" v="1732" actId="20577"/>
          <ac:spMkLst>
            <pc:docMk/>
            <pc:sldMk cId="2589386051" sldId="274"/>
            <ac:spMk id="2" creationId="{86802053-856A-A4A0-A2BC-5A021B2969B6}"/>
          </ac:spMkLst>
        </pc:spChg>
        <pc:spChg chg="mod">
          <ac:chgData name="Jamie Turner - Construction Tutor" userId="S::jamie.turner@derbyskillbuild.org::b3596114-9fad-439c-9efb-b4cb118d009f" providerId="AD" clId="Web-{540A1DAB-B2ED-1B1B-628C-4CC7356CEC8F}" dt="2023-10-27T12:56:43.949" v="1861" actId="20577"/>
          <ac:spMkLst>
            <pc:docMk/>
            <pc:sldMk cId="2589386051" sldId="274"/>
            <ac:spMk id="3" creationId="{8CAD349B-92A4-0851-621B-A4D0806CC5BC}"/>
          </ac:spMkLst>
        </pc:spChg>
        <pc:spChg chg="mod">
          <ac:chgData name="Jamie Turner - Construction Tutor" userId="S::jamie.turner@derbyskillbuild.org::b3596114-9fad-439c-9efb-b4cb118d009f" providerId="AD" clId="Web-{540A1DAB-B2ED-1B1B-628C-4CC7356CEC8F}" dt="2023-10-27T12:57:19.451" v="1882" actId="20577"/>
          <ac:spMkLst>
            <pc:docMk/>
            <pc:sldMk cId="2589386051" sldId="274"/>
            <ac:spMk id="4" creationId="{2169C4CB-E62E-874A-FE94-5D97E23680E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3B42-C0E3-7806-CA7F-89679DA091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5FFC98-31F3-0C7F-2B8E-785312069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0E2BA66-9855-8C6F-9F03-1FA89C2A6B2B}"/>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5" name="Footer Placeholder 4">
            <a:extLst>
              <a:ext uri="{FF2B5EF4-FFF2-40B4-BE49-F238E27FC236}">
                <a16:creationId xmlns:a16="http://schemas.microsoft.com/office/drawing/2014/main" id="{FBCBC6B6-EAE2-AC79-D9D5-F4609BAEA0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DBB9F8-D201-3FC8-4A84-A915448E62A2}"/>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289846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5D889-CB24-C994-B712-C0D5665967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B77A2B-8465-E5C1-7227-7FEFD84648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6DFF8D-5E00-20D6-09CC-4C101D47A8E9}"/>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5" name="Footer Placeholder 4">
            <a:extLst>
              <a:ext uri="{FF2B5EF4-FFF2-40B4-BE49-F238E27FC236}">
                <a16:creationId xmlns:a16="http://schemas.microsoft.com/office/drawing/2014/main" id="{532662A2-97E5-3646-80ED-9703F8B5C0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E4C75-3592-E5D0-BE90-AF3CEE95241E}"/>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106165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8D82A-91AE-AFD5-0413-DE012EFBA3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CCFC5C9-107C-78A5-DD09-CF080B4700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2A9E9E-B319-3F08-867B-C31A76FF9D01}"/>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5" name="Footer Placeholder 4">
            <a:extLst>
              <a:ext uri="{FF2B5EF4-FFF2-40B4-BE49-F238E27FC236}">
                <a16:creationId xmlns:a16="http://schemas.microsoft.com/office/drawing/2014/main" id="{3A1E5530-0859-7315-E672-915EDD440A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E99D7C-0F96-304C-3D25-410CA959C822}"/>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1582070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C0663-35D4-77E1-8BFF-244268659D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05806F-1092-766D-5C2F-B1673ACDC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CB622B-C712-8AAF-5411-BA225C119C10}"/>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5" name="Footer Placeholder 4">
            <a:extLst>
              <a:ext uri="{FF2B5EF4-FFF2-40B4-BE49-F238E27FC236}">
                <a16:creationId xmlns:a16="http://schemas.microsoft.com/office/drawing/2014/main" id="{0CDB99AF-0334-5EBB-3737-4B9E5C1F67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D1B20E-62C2-E45C-DAA4-0D45CAAE6B82}"/>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389163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52979-30CB-372B-6AFF-6FB04C25DB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8F4F12-C75F-CB2D-249E-EC5B2305E2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7D6927-DCC1-8A52-7765-167C4DD432E1}"/>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5" name="Footer Placeholder 4">
            <a:extLst>
              <a:ext uri="{FF2B5EF4-FFF2-40B4-BE49-F238E27FC236}">
                <a16:creationId xmlns:a16="http://schemas.microsoft.com/office/drawing/2014/main" id="{44F0ABFF-508E-FA49-391C-87CA8BB648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2EFDB5-F0E0-F776-8C1C-7CA83445EE65}"/>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8021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F9AC5-E9C0-4A02-297A-4D0CD9E46D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5FF523-30AF-64BD-1146-A347CD8993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2B1D40-2FC0-3C8E-803C-7863B17BAB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6222FF4-A6A4-35EB-763E-4E37C1B62AFC}"/>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6" name="Footer Placeholder 5">
            <a:extLst>
              <a:ext uri="{FF2B5EF4-FFF2-40B4-BE49-F238E27FC236}">
                <a16:creationId xmlns:a16="http://schemas.microsoft.com/office/drawing/2014/main" id="{1A96AAA8-569D-00BB-9D5F-5E4540AE31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62FB08-8027-4DB8-829A-37BDC7733048}"/>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327607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4A47-8F28-3F25-55CB-3B29FF8A79F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F776B5-EF76-F939-6BAB-84D718F2B3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93B668-47B5-4BFF-B358-26F04900E3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A923C09-BD5A-7133-FD91-9E40E75A3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F17EE4-55C5-5E28-8CED-BEC3AAA93A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8044BF2-FE60-711F-5944-6CC5457BBCDB}"/>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8" name="Footer Placeholder 7">
            <a:extLst>
              <a:ext uri="{FF2B5EF4-FFF2-40B4-BE49-F238E27FC236}">
                <a16:creationId xmlns:a16="http://schemas.microsoft.com/office/drawing/2014/main" id="{08A173A3-F0B1-6349-44E2-E41BA9296D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0204BC-3945-1DDF-BA79-81CBC010EFA3}"/>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3010055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21E4E-2C93-A34B-AC45-C20BCCC6E27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7DF7006-DFAD-7095-FECC-C1A62089D0A2}"/>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4" name="Footer Placeholder 3">
            <a:extLst>
              <a:ext uri="{FF2B5EF4-FFF2-40B4-BE49-F238E27FC236}">
                <a16:creationId xmlns:a16="http://schemas.microsoft.com/office/drawing/2014/main" id="{9A4F4146-70F5-B91A-4C67-F62D9406B2E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DE080F-6D52-FBD6-ECD2-24CA1E391EDA}"/>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3438303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9AA8A8-90E6-A7EA-8DF4-FB83894C3ABF}"/>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3" name="Footer Placeholder 2">
            <a:extLst>
              <a:ext uri="{FF2B5EF4-FFF2-40B4-BE49-F238E27FC236}">
                <a16:creationId xmlns:a16="http://schemas.microsoft.com/office/drawing/2014/main" id="{F01711CF-FDEE-C366-12F6-C3F0A7661EA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E46951-D75C-6C7E-7A42-3FECC233D633}"/>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3097619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29361-BF02-1242-931B-731144D875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7937F1-B830-B760-F02C-56BA3AAF94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8E664E-4B5F-E0AF-4F04-92487C05B4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33D8E9-A5D0-4BF8-EABF-9C492D39D189}"/>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6" name="Footer Placeholder 5">
            <a:extLst>
              <a:ext uri="{FF2B5EF4-FFF2-40B4-BE49-F238E27FC236}">
                <a16:creationId xmlns:a16="http://schemas.microsoft.com/office/drawing/2014/main" id="{184AB0BB-381E-2093-D5FF-1F4D009DF0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3448F9-16ED-CE33-635D-F5A26BD4D55F}"/>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370190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C411-7AFB-21B6-3B57-C02CF61A2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A8C878-6AAB-4CA5-02E5-5D04B13095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D53B5A-7571-64C9-CBA8-385AE2613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EF753E-2D51-4391-F289-A666BE4C6C5A}"/>
              </a:ext>
            </a:extLst>
          </p:cNvPr>
          <p:cNvSpPr>
            <a:spLocks noGrp="1"/>
          </p:cNvSpPr>
          <p:nvPr>
            <p:ph type="dt" sz="half" idx="10"/>
          </p:nvPr>
        </p:nvSpPr>
        <p:spPr/>
        <p:txBody>
          <a:bodyPr/>
          <a:lstStyle/>
          <a:p>
            <a:fld id="{BA2DC308-998A-44DD-982B-57511ACAE9F8}" type="datetimeFigureOut">
              <a:rPr lang="en-GB" smtClean="0"/>
              <a:t>27/10/2023</a:t>
            </a:fld>
            <a:endParaRPr lang="en-GB"/>
          </a:p>
        </p:txBody>
      </p:sp>
      <p:sp>
        <p:nvSpPr>
          <p:cNvPr id="6" name="Footer Placeholder 5">
            <a:extLst>
              <a:ext uri="{FF2B5EF4-FFF2-40B4-BE49-F238E27FC236}">
                <a16:creationId xmlns:a16="http://schemas.microsoft.com/office/drawing/2014/main" id="{DAD21B29-38C7-012A-FE35-F3561B5A58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2A7459-1F0B-57D7-8E21-45FC2393226A}"/>
              </a:ext>
            </a:extLst>
          </p:cNvPr>
          <p:cNvSpPr>
            <a:spLocks noGrp="1"/>
          </p:cNvSpPr>
          <p:nvPr>
            <p:ph type="sldNum" sz="quarter" idx="12"/>
          </p:nvPr>
        </p:nvSpPr>
        <p:spPr/>
        <p:txBody>
          <a:bodyPr/>
          <a:lstStyle/>
          <a:p>
            <a:fld id="{FB5BAE72-15A7-4D9D-B6A3-A4B4669A37EF}" type="slidenum">
              <a:rPr lang="en-GB" smtClean="0"/>
              <a:t>‹#›</a:t>
            </a:fld>
            <a:endParaRPr lang="en-GB"/>
          </a:p>
        </p:txBody>
      </p:sp>
    </p:spTree>
    <p:extLst>
      <p:ext uri="{BB962C8B-B14F-4D97-AF65-F5344CB8AC3E}">
        <p14:creationId xmlns:p14="http://schemas.microsoft.com/office/powerpoint/2010/main" val="1607268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F67B21-2046-7E11-69D9-ED534E8C56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EB2285-7450-C363-2D10-6B95F239BE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25FF6E-9476-800D-4827-EC27E98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DC308-998A-44DD-982B-57511ACAE9F8}" type="datetimeFigureOut">
              <a:rPr lang="en-GB" smtClean="0"/>
              <a:t>27/10/2023</a:t>
            </a:fld>
            <a:endParaRPr lang="en-GB"/>
          </a:p>
        </p:txBody>
      </p:sp>
      <p:sp>
        <p:nvSpPr>
          <p:cNvPr id="5" name="Footer Placeholder 4">
            <a:extLst>
              <a:ext uri="{FF2B5EF4-FFF2-40B4-BE49-F238E27FC236}">
                <a16:creationId xmlns:a16="http://schemas.microsoft.com/office/drawing/2014/main" id="{971FF02F-1E25-DA5A-7BFC-7D5E38BB0F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99B6E97-DDBA-3A4F-1258-B8C35A5091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BAE72-15A7-4D9D-B6A3-A4B4669A37EF}" type="slidenum">
              <a:rPr lang="en-GB" smtClean="0"/>
              <a:t>‹#›</a:t>
            </a:fld>
            <a:endParaRPr lang="en-GB"/>
          </a:p>
        </p:txBody>
      </p:sp>
    </p:spTree>
    <p:extLst>
      <p:ext uri="{BB962C8B-B14F-4D97-AF65-F5344CB8AC3E}">
        <p14:creationId xmlns:p14="http://schemas.microsoft.com/office/powerpoint/2010/main" val="3263849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TYPES OF GLUE</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fontScale="92500" lnSpcReduction="20000"/>
          </a:bodyPr>
          <a:lstStyle/>
          <a:p>
            <a:r>
              <a:rPr lang="en-GB" dirty="0">
                <a:cs typeface="Calibri"/>
              </a:rPr>
              <a:t>POLYVINYL ACETATE GLUE (PVA)</a:t>
            </a:r>
          </a:p>
          <a:p>
            <a:r>
              <a:rPr lang="en-GB" dirty="0">
                <a:cs typeface="Calibri"/>
              </a:rPr>
              <a:t>POLYURETHANE GLUE</a:t>
            </a:r>
          </a:p>
          <a:p>
            <a:r>
              <a:rPr lang="en-GB" dirty="0">
                <a:cs typeface="Calibri"/>
              </a:rPr>
              <a:t>SUPER GLUE</a:t>
            </a:r>
          </a:p>
          <a:p>
            <a:r>
              <a:rPr lang="en-GB" dirty="0">
                <a:cs typeface="Calibri"/>
              </a:rPr>
              <a:t>EPOXY</a:t>
            </a:r>
          </a:p>
          <a:p>
            <a:r>
              <a:rPr lang="en-GB" dirty="0">
                <a:cs typeface="Calibri"/>
              </a:rPr>
              <a:t>MITRE BOND</a:t>
            </a: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403859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Cleaning Tools</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pPr marL="0" indent="0">
              <a:buNone/>
            </a:pPr>
            <a:r>
              <a:rPr lang="en-GB" dirty="0">
                <a:cs typeface="Calibri"/>
              </a:rPr>
              <a:t>Make sure that you clean your tools immediately after use them.</a:t>
            </a:r>
          </a:p>
          <a:p>
            <a:pPr marL="0" indent="0">
              <a:buNone/>
            </a:pPr>
            <a:r>
              <a:rPr lang="en-GB" dirty="0">
                <a:cs typeface="Calibri"/>
              </a:rPr>
              <a:t>A clean and well-maintained tool is easier to use then a tool that has been poorly maintained.</a:t>
            </a: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29823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normAutofit fontScale="90000"/>
          </a:bodyPr>
          <a:lstStyle/>
          <a:p>
            <a:r>
              <a:rPr lang="en-GB" dirty="0">
                <a:cs typeface="Calibri Light"/>
              </a:rPr>
              <a:t>SAFE USE AND STORAGE OF TOOLS AND EQUIPMENT.</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pPr marL="0" indent="0">
              <a:buNone/>
            </a:pPr>
            <a:r>
              <a:rPr lang="en-GB" dirty="0">
                <a:cs typeface="Calibri"/>
              </a:rPr>
              <a:t>You should always maintain a clean and tidy storage area.</a:t>
            </a:r>
          </a:p>
          <a:p>
            <a:pPr marL="0" indent="0">
              <a:buNone/>
            </a:pPr>
            <a:r>
              <a:rPr lang="en-GB" dirty="0">
                <a:cs typeface="Calibri"/>
              </a:rPr>
              <a:t>Timber should be stored neatly in racks, with heavy timber sections at the bottom of the rack, smaller timber sections at the top of the rack.</a:t>
            </a:r>
          </a:p>
          <a:p>
            <a:pPr marL="0" indent="0">
              <a:buNone/>
            </a:pPr>
            <a:r>
              <a:rPr lang="en-GB" dirty="0">
                <a:cs typeface="Calibri"/>
              </a:rPr>
              <a:t>Sheet timber/doors etc should be stored flat and on bearers to avoid damage.</a:t>
            </a: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1597238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pPr marL="0" indent="0">
              <a:buNone/>
            </a:pPr>
            <a:r>
              <a:rPr lang="en-GB" dirty="0">
                <a:cs typeface="Calibri"/>
              </a:rPr>
              <a:t>Store carpentry and joinery tools in an organised way so you can easily identify them and get them out safely.</a:t>
            </a:r>
          </a:p>
          <a:p>
            <a:pPr marL="0" indent="0">
              <a:buNone/>
            </a:pPr>
            <a:r>
              <a:rPr lang="en-GB" dirty="0">
                <a:cs typeface="Calibri"/>
              </a:rPr>
              <a:t>Storage area should be secure and safe.</a:t>
            </a:r>
          </a:p>
          <a:p>
            <a:pPr marL="0" indent="0">
              <a:buNone/>
            </a:pPr>
            <a:r>
              <a:rPr lang="en-GB" dirty="0">
                <a:cs typeface="Calibri"/>
              </a:rPr>
              <a:t>Return tools to their storage place as soon as you have finished with them ready for the next person.</a:t>
            </a: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4155912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Health and Safety at Work act 1974</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pPr marL="0" indent="0">
              <a:buNone/>
            </a:pPr>
            <a:r>
              <a:rPr lang="en-GB" dirty="0">
                <a:cs typeface="Calibri"/>
              </a:rPr>
              <a:t>Health and Safety at Work act 1974 requires employers and employees to take reasonable care of themselves and others.</a:t>
            </a: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151884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D5D9D-7454-D20C-A1AB-0525740F014D}"/>
              </a:ext>
            </a:extLst>
          </p:cNvPr>
          <p:cNvSpPr>
            <a:spLocks noGrp="1"/>
          </p:cNvSpPr>
          <p:nvPr>
            <p:ph type="title"/>
          </p:nvPr>
        </p:nvSpPr>
        <p:spPr/>
        <p:txBody>
          <a:bodyPr/>
          <a:lstStyle/>
          <a:p>
            <a:r>
              <a:rPr lang="en-GB" dirty="0">
                <a:cs typeface="Calibri Light"/>
              </a:rPr>
              <a:t>RISK ASSESSMENTS</a:t>
            </a:r>
            <a:endParaRPr lang="en-GB" dirty="0"/>
          </a:p>
        </p:txBody>
      </p:sp>
      <p:sp>
        <p:nvSpPr>
          <p:cNvPr id="3" name="Content Placeholder 2">
            <a:extLst>
              <a:ext uri="{FF2B5EF4-FFF2-40B4-BE49-F238E27FC236}">
                <a16:creationId xmlns:a16="http://schemas.microsoft.com/office/drawing/2014/main" id="{57F11FF6-CBE0-2842-E580-39FDD12415F9}"/>
              </a:ext>
            </a:extLst>
          </p:cNvPr>
          <p:cNvSpPr>
            <a:spLocks noGrp="1"/>
          </p:cNvSpPr>
          <p:nvPr>
            <p:ph sz="half" idx="1"/>
          </p:nvPr>
        </p:nvSpPr>
        <p:spPr/>
        <p:txBody>
          <a:bodyPr vert="horz" lIns="91440" tIns="45720" rIns="91440" bIns="45720" rtlCol="0" anchor="t">
            <a:normAutofit fontScale="92500" lnSpcReduction="20000"/>
          </a:bodyPr>
          <a:lstStyle/>
          <a:p>
            <a:pPr marL="0" indent="0">
              <a:buNone/>
            </a:pPr>
            <a:r>
              <a:rPr lang="en-GB" dirty="0">
                <a:cs typeface="Calibri" panose="020F0502020204030204"/>
              </a:rPr>
              <a:t>Before starting work, you must carry out a risk assessment, this </a:t>
            </a:r>
            <a:r>
              <a:rPr lang="en-GB">
                <a:cs typeface="Calibri" panose="020F0502020204030204"/>
              </a:rPr>
              <a:t>involves identifying the hazards.</a:t>
            </a:r>
          </a:p>
          <a:p>
            <a:pPr marL="0" indent="0">
              <a:buNone/>
            </a:pPr>
            <a:r>
              <a:rPr lang="en-GB" dirty="0">
                <a:cs typeface="Calibri" panose="020F0502020204030204"/>
              </a:rPr>
              <a:t>Hazard- something that has the potential to cause harm, example the workshop floor may be messy with bits of timber that people </a:t>
            </a:r>
            <a:r>
              <a:rPr lang="en-GB">
                <a:cs typeface="Calibri" panose="020F0502020204030204"/>
              </a:rPr>
              <a:t>could trip.</a:t>
            </a:r>
          </a:p>
          <a:p>
            <a:pPr marL="0" indent="0">
              <a:buNone/>
            </a:pPr>
            <a:r>
              <a:rPr lang="en-GB" dirty="0">
                <a:cs typeface="Calibri" panose="020F0502020204030204"/>
              </a:rPr>
              <a:t>Risk- level of danger that a hazard poses, example a very messy workshop floor where lots of joiners are working means that there is a high risk of an accident happening.</a:t>
            </a:r>
          </a:p>
        </p:txBody>
      </p:sp>
      <p:sp>
        <p:nvSpPr>
          <p:cNvPr id="4" name="Content Placeholder 3">
            <a:extLst>
              <a:ext uri="{FF2B5EF4-FFF2-40B4-BE49-F238E27FC236}">
                <a16:creationId xmlns:a16="http://schemas.microsoft.com/office/drawing/2014/main" id="{E1E0B683-F982-AEFB-BC35-6FC07D0E38E6}"/>
              </a:ext>
            </a:extLst>
          </p:cNvPr>
          <p:cNvSpPr>
            <a:spLocks noGrp="1"/>
          </p:cNvSpPr>
          <p:nvPr>
            <p:ph sz="half" idx="2"/>
          </p:nvPr>
        </p:nvSpPr>
        <p:spPr/>
        <p:txBody>
          <a:bodyPr vert="horz" lIns="91440" tIns="45720" rIns="91440" bIns="45720" rtlCol="0" anchor="t">
            <a:normAutofit fontScale="92500" lnSpcReduction="20000"/>
          </a:bodyPr>
          <a:lstStyle/>
          <a:p>
            <a:pPr marL="0" indent="0">
              <a:buNone/>
            </a:pPr>
            <a:r>
              <a:rPr lang="en-GB" dirty="0">
                <a:cs typeface="Calibri" panose="020F0502020204030204"/>
              </a:rPr>
              <a:t>As part of the Risk Assessment you need to look at who might be harmed or affected by the </a:t>
            </a:r>
            <a:r>
              <a:rPr lang="en-GB">
                <a:cs typeface="Calibri" panose="020F0502020204030204"/>
              </a:rPr>
              <a:t>hazards. </a:t>
            </a:r>
          </a:p>
          <a:p>
            <a:pPr marL="0" indent="0">
              <a:buNone/>
            </a:pPr>
            <a:r>
              <a:rPr lang="en-GB" dirty="0">
                <a:cs typeface="Calibri" panose="020F0502020204030204"/>
              </a:rPr>
              <a:t>Other workers, joiners etc</a:t>
            </a:r>
          </a:p>
          <a:p>
            <a:pPr marL="0" indent="0">
              <a:buNone/>
            </a:pPr>
            <a:r>
              <a:rPr lang="en-GB">
                <a:cs typeface="Calibri" panose="020F0502020204030204"/>
              </a:rPr>
              <a:t>Employees</a:t>
            </a:r>
          </a:p>
          <a:p>
            <a:pPr marL="0" indent="0">
              <a:buNone/>
            </a:pPr>
            <a:r>
              <a:rPr lang="en-GB" dirty="0">
                <a:cs typeface="Calibri" panose="020F0502020204030204"/>
              </a:rPr>
              <a:t>Employers</a:t>
            </a:r>
          </a:p>
          <a:p>
            <a:pPr marL="0" indent="0">
              <a:buNone/>
            </a:pPr>
            <a:r>
              <a:rPr lang="en-GB" dirty="0">
                <a:cs typeface="Calibri" panose="020F0502020204030204"/>
              </a:rPr>
              <a:t>Visitors</a:t>
            </a:r>
          </a:p>
        </p:txBody>
      </p:sp>
    </p:spTree>
    <p:extLst>
      <p:ext uri="{BB962C8B-B14F-4D97-AF65-F5344CB8AC3E}">
        <p14:creationId xmlns:p14="http://schemas.microsoft.com/office/powerpoint/2010/main" val="3510975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2053-856A-A4A0-A2BC-5A021B2969B6}"/>
              </a:ext>
            </a:extLst>
          </p:cNvPr>
          <p:cNvSpPr>
            <a:spLocks noGrp="1"/>
          </p:cNvSpPr>
          <p:nvPr>
            <p:ph type="title"/>
          </p:nvPr>
        </p:nvSpPr>
        <p:spPr/>
        <p:txBody>
          <a:bodyPr/>
          <a:lstStyle/>
          <a:p>
            <a:r>
              <a:rPr lang="en-GB" dirty="0">
                <a:cs typeface="Calibri Light"/>
              </a:rPr>
              <a:t>Risk Assessments</a:t>
            </a:r>
            <a:endParaRPr lang="en-GB" dirty="0"/>
          </a:p>
        </p:txBody>
      </p:sp>
      <p:sp>
        <p:nvSpPr>
          <p:cNvPr id="3" name="Content Placeholder 2">
            <a:extLst>
              <a:ext uri="{FF2B5EF4-FFF2-40B4-BE49-F238E27FC236}">
                <a16:creationId xmlns:a16="http://schemas.microsoft.com/office/drawing/2014/main" id="{8CAD349B-92A4-0851-621B-A4D0806CC5BC}"/>
              </a:ext>
            </a:extLst>
          </p:cNvPr>
          <p:cNvSpPr>
            <a:spLocks noGrp="1"/>
          </p:cNvSpPr>
          <p:nvPr>
            <p:ph sz="half" idx="1"/>
          </p:nvPr>
        </p:nvSpPr>
        <p:spPr/>
        <p:txBody>
          <a:bodyPr vert="horz" lIns="91440" tIns="45720" rIns="91440" bIns="45720" rtlCol="0" anchor="t">
            <a:normAutofit/>
          </a:bodyPr>
          <a:lstStyle/>
          <a:p>
            <a:pPr marL="0" indent="0">
              <a:buNone/>
            </a:pPr>
            <a:r>
              <a:rPr lang="en-GB" dirty="0">
                <a:cs typeface="Calibri" panose="020F0502020204030204"/>
              </a:rPr>
              <a:t>Control Measures</a:t>
            </a:r>
          </a:p>
          <a:p>
            <a:pPr marL="0" indent="0">
              <a:buNone/>
            </a:pPr>
            <a:r>
              <a:rPr lang="en-GB" dirty="0">
                <a:cs typeface="Calibri" panose="020F0502020204030204"/>
              </a:rPr>
              <a:t>When identified all hazards in your work then you should work out the risk and introduce control measures.</a:t>
            </a:r>
          </a:p>
          <a:p>
            <a:pPr marL="0" indent="0">
              <a:buNone/>
            </a:pPr>
            <a:r>
              <a:rPr lang="en-GB" dirty="0">
                <a:cs typeface="Calibri" panose="020F0502020204030204"/>
              </a:rPr>
              <a:t>Wearing PPE- Safety goggles, safety boots etc</a:t>
            </a:r>
          </a:p>
          <a:p>
            <a:pPr marL="0" indent="0">
              <a:buNone/>
            </a:pPr>
            <a:r>
              <a:rPr lang="en-GB" dirty="0">
                <a:cs typeface="Calibri" panose="020F0502020204030204"/>
              </a:rPr>
              <a:t>Training</a:t>
            </a:r>
          </a:p>
          <a:p>
            <a:pPr marL="0" indent="0">
              <a:buNone/>
            </a:pPr>
            <a:r>
              <a:rPr lang="en-GB" dirty="0">
                <a:cs typeface="Calibri" panose="020F0502020204030204"/>
              </a:rPr>
              <a:t>Tool Maintenace</a:t>
            </a:r>
          </a:p>
        </p:txBody>
      </p:sp>
      <p:sp>
        <p:nvSpPr>
          <p:cNvPr id="4" name="Content Placeholder 3">
            <a:extLst>
              <a:ext uri="{FF2B5EF4-FFF2-40B4-BE49-F238E27FC236}">
                <a16:creationId xmlns:a16="http://schemas.microsoft.com/office/drawing/2014/main" id="{2169C4CB-E62E-874A-FE94-5D97E23680E1}"/>
              </a:ext>
            </a:extLst>
          </p:cNvPr>
          <p:cNvSpPr>
            <a:spLocks noGrp="1"/>
          </p:cNvSpPr>
          <p:nvPr>
            <p:ph sz="half" idx="2"/>
          </p:nvPr>
        </p:nvSpPr>
        <p:spPr/>
        <p:txBody>
          <a:bodyPr vert="horz" lIns="91440" tIns="45720" rIns="91440" bIns="45720" rtlCol="0" anchor="t">
            <a:normAutofit/>
          </a:bodyPr>
          <a:lstStyle/>
          <a:p>
            <a:pPr marL="0" indent="0">
              <a:buNone/>
            </a:pPr>
            <a:r>
              <a:rPr lang="en-GB" dirty="0">
                <a:cs typeface="Calibri" panose="020F0502020204030204"/>
              </a:rPr>
              <a:t>Tool storage</a:t>
            </a:r>
          </a:p>
          <a:p>
            <a:pPr marL="0" indent="0">
              <a:buNone/>
            </a:pPr>
            <a:endParaRPr lang="en-GB" dirty="0">
              <a:cs typeface="Calibri" panose="020F0502020204030204"/>
            </a:endParaRPr>
          </a:p>
          <a:p>
            <a:pPr marL="0" indent="0">
              <a:buNone/>
            </a:pPr>
            <a:r>
              <a:rPr lang="en-GB" dirty="0">
                <a:cs typeface="Calibri" panose="020F0502020204030204"/>
              </a:rPr>
              <a:t>Good </a:t>
            </a:r>
            <a:r>
              <a:rPr lang="en-GB">
                <a:cs typeface="Calibri" panose="020F0502020204030204"/>
              </a:rPr>
              <a:t>housekeeping.</a:t>
            </a:r>
          </a:p>
        </p:txBody>
      </p:sp>
    </p:spTree>
    <p:extLst>
      <p:ext uri="{BB962C8B-B14F-4D97-AF65-F5344CB8AC3E}">
        <p14:creationId xmlns:p14="http://schemas.microsoft.com/office/powerpoint/2010/main" val="2589386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TYPES SANDPAPER</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r>
              <a:rPr lang="en-GB" dirty="0">
                <a:cs typeface="Calibri"/>
              </a:rPr>
              <a:t>P60-P80 EXTREMELY COARSE. REMOVING LARGE AMOUNTS OF PAINT/WOOD</a:t>
            </a:r>
          </a:p>
          <a:p>
            <a:r>
              <a:rPr lang="en-GB" dirty="0">
                <a:cs typeface="Calibri"/>
              </a:rPr>
              <a:t>P100-P150 MEDIUM CORSE. GENERAL PURPOSE SANDING, SMOOTHING WOOD SURFACES.</a:t>
            </a:r>
          </a:p>
          <a:p>
            <a:r>
              <a:rPr lang="en-GB" dirty="0">
                <a:cs typeface="Calibri"/>
              </a:rPr>
              <a:t>P180-P220 FINE GRIT.</a:t>
            </a:r>
          </a:p>
          <a:p>
            <a:pPr marL="0" indent="0">
              <a:buNone/>
            </a:pPr>
            <a:r>
              <a:rPr lang="en-GB" dirty="0">
                <a:cs typeface="Calibri"/>
              </a:rPr>
              <a:t>   BEST FOR FURNITURE WORK,      ROUGHENING UP GLOSS WORK.</a:t>
            </a:r>
          </a:p>
          <a:p>
            <a:endParaRPr lang="en-GB" dirty="0">
              <a:cs typeface="Calibri"/>
            </a:endParaRPr>
          </a:p>
          <a:p>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r>
              <a:rPr lang="en-GB" dirty="0">
                <a:cs typeface="Calibri"/>
              </a:rPr>
              <a:t>P320 ULTRA FINE GRIT.</a:t>
            </a:r>
          </a:p>
          <a:p>
            <a:pPr marL="0" indent="0">
              <a:buNone/>
            </a:pPr>
            <a:r>
              <a:rPr lang="en-GB" dirty="0">
                <a:cs typeface="Calibri"/>
              </a:rPr>
              <a:t>SMOOTHING PANITED SURFACES BETWEEN COATS, ACHEIVES A NEARLY GLASS SMOOTH TEXTURE, USED IN WET SANDING.</a:t>
            </a: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200466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TYPES OF FIXINGS</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pPr marL="0" indent="0">
              <a:buNone/>
            </a:pPr>
            <a:r>
              <a:rPr lang="en-GB" dirty="0">
                <a:cs typeface="Calibri"/>
              </a:rPr>
              <a:t>SCREWS ( VARIOUS SIZES)</a:t>
            </a:r>
            <a:endParaRPr lang="en-US" dirty="0"/>
          </a:p>
          <a:p>
            <a:pPr marL="0" indent="0">
              <a:buNone/>
            </a:pPr>
            <a:r>
              <a:rPr lang="en-GB" dirty="0">
                <a:cs typeface="Calibri"/>
              </a:rPr>
              <a:t>NUT AND BOLTS</a:t>
            </a:r>
          </a:p>
          <a:p>
            <a:pPr marL="0" indent="0">
              <a:buNone/>
            </a:pPr>
            <a:r>
              <a:rPr lang="en-GB" dirty="0">
                <a:cs typeface="Calibri"/>
              </a:rPr>
              <a:t>RIVETS</a:t>
            </a:r>
          </a:p>
          <a:p>
            <a:pPr marL="0" indent="0">
              <a:buNone/>
            </a:pPr>
            <a:r>
              <a:rPr lang="en-GB" dirty="0">
                <a:cs typeface="Calibri"/>
              </a:rPr>
              <a:t>NAILS</a:t>
            </a:r>
          </a:p>
          <a:p>
            <a:pPr marL="0" indent="0">
              <a:buNone/>
            </a:pPr>
            <a:r>
              <a:rPr lang="en-GB" dirty="0">
                <a:cs typeface="Calibri"/>
              </a:rPr>
              <a:t>ANCHOR PLUGS</a:t>
            </a:r>
          </a:p>
          <a:p>
            <a:pPr marL="0" indent="0">
              <a:buNone/>
            </a:pPr>
            <a:r>
              <a:rPr lang="en-GB" dirty="0">
                <a:cs typeface="Calibri"/>
              </a:rPr>
              <a:t>WALL PLUGS</a:t>
            </a:r>
          </a:p>
          <a:p>
            <a:pPr marL="0" indent="0">
              <a:buNone/>
            </a:pPr>
            <a:r>
              <a:rPr lang="en-GB" dirty="0">
                <a:cs typeface="Calibri"/>
              </a:rPr>
              <a:t>ADHESIVES</a:t>
            </a:r>
          </a:p>
          <a:p>
            <a:pPr marL="0" indent="0">
              <a:buNone/>
            </a:pPr>
            <a:r>
              <a:rPr lang="en-GB" dirty="0">
                <a:cs typeface="Calibri"/>
              </a:rPr>
              <a:t>RESIN</a:t>
            </a: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417265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TOOLS AND EQUIPMENT</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fontScale="92500" lnSpcReduction="20000"/>
          </a:bodyPr>
          <a:lstStyle/>
          <a:p>
            <a:pPr marL="0" indent="0">
              <a:buNone/>
            </a:pPr>
            <a:r>
              <a:rPr lang="en-GB" dirty="0">
                <a:cs typeface="Calibri"/>
              </a:rPr>
              <a:t>STEEL RULE</a:t>
            </a:r>
          </a:p>
          <a:p>
            <a:pPr marL="0" indent="0">
              <a:buNone/>
            </a:pPr>
            <a:r>
              <a:rPr lang="en-GB" dirty="0">
                <a:cs typeface="Calibri"/>
              </a:rPr>
              <a:t>TRI-SQUARE</a:t>
            </a:r>
          </a:p>
          <a:p>
            <a:pPr marL="0" indent="0">
              <a:buNone/>
            </a:pPr>
            <a:r>
              <a:rPr lang="en-GB" dirty="0">
                <a:cs typeface="Calibri"/>
              </a:rPr>
              <a:t>SLIDING BEVEL</a:t>
            </a:r>
          </a:p>
          <a:p>
            <a:pPr marL="0" indent="0">
              <a:buNone/>
            </a:pPr>
            <a:r>
              <a:rPr lang="en-GB" dirty="0">
                <a:cs typeface="Calibri"/>
              </a:rPr>
              <a:t>PENCILS</a:t>
            </a:r>
          </a:p>
          <a:p>
            <a:pPr marL="0" indent="0">
              <a:buNone/>
            </a:pPr>
            <a:r>
              <a:rPr lang="en-GB" dirty="0">
                <a:cs typeface="Calibri"/>
              </a:rPr>
              <a:t>MARKING GUAGE</a:t>
            </a:r>
          </a:p>
          <a:p>
            <a:pPr marL="0" indent="0">
              <a:buNone/>
            </a:pPr>
            <a:r>
              <a:rPr lang="en-GB" dirty="0">
                <a:cs typeface="Calibri"/>
              </a:rPr>
              <a:t>COMBINATION SQAURE</a:t>
            </a:r>
          </a:p>
          <a:p>
            <a:pPr marL="0" indent="0">
              <a:buNone/>
            </a:pPr>
            <a:r>
              <a:rPr lang="en-GB" dirty="0">
                <a:cs typeface="Calibri"/>
              </a:rPr>
              <a:t>TAPE MEASURE</a:t>
            </a:r>
          </a:p>
          <a:p>
            <a:pPr marL="0" indent="0">
              <a:buNone/>
            </a:pPr>
            <a:r>
              <a:rPr lang="en-GB" dirty="0">
                <a:cs typeface="Calibri"/>
              </a:rPr>
              <a:t>SPIRIT LEVEL</a:t>
            </a:r>
          </a:p>
          <a:p>
            <a:pPr marL="0" indent="0">
              <a:buNone/>
            </a:pPr>
            <a:r>
              <a:rPr lang="en-GB" dirty="0">
                <a:cs typeface="Calibri"/>
              </a:rPr>
              <a:t>MALLET</a:t>
            </a:r>
          </a:p>
          <a:p>
            <a:pPr marL="0" indent="0">
              <a:buNone/>
            </a:pPr>
            <a:r>
              <a:rPr lang="en-GB" dirty="0">
                <a:cs typeface="Calibri"/>
              </a:rPr>
              <a:t>CHISEL</a:t>
            </a: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fontScale="92500" lnSpcReduction="20000"/>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3411156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TOOLS AND EQUIPMENT</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pPr marL="0" indent="0">
              <a:buNone/>
            </a:pPr>
            <a:r>
              <a:rPr lang="en-GB" dirty="0">
                <a:cs typeface="Calibri"/>
              </a:rPr>
              <a:t>DRILL BITS (AUGER,TWISTS, SPADE)</a:t>
            </a:r>
          </a:p>
          <a:p>
            <a:pPr marL="0" indent="0">
              <a:buNone/>
            </a:pPr>
            <a:r>
              <a:rPr lang="en-GB" dirty="0">
                <a:cs typeface="Calibri"/>
              </a:rPr>
              <a:t>PLANE</a:t>
            </a:r>
          </a:p>
          <a:p>
            <a:pPr marL="0" indent="0">
              <a:buNone/>
            </a:pPr>
            <a:r>
              <a:rPr lang="en-GB" dirty="0">
                <a:cs typeface="Calibri"/>
              </a:rPr>
              <a:t>G CLAMPS</a:t>
            </a:r>
          </a:p>
          <a:p>
            <a:pPr marL="0" indent="0">
              <a:buNone/>
            </a:pPr>
            <a:r>
              <a:rPr lang="en-GB" dirty="0">
                <a:cs typeface="Calibri"/>
              </a:rPr>
              <a:t>SASH CLAMPS</a:t>
            </a:r>
          </a:p>
          <a:p>
            <a:pPr marL="0" indent="0">
              <a:buNone/>
            </a:pPr>
            <a:r>
              <a:rPr lang="en-GB" dirty="0">
                <a:cs typeface="Calibri"/>
              </a:rPr>
              <a:t>BENCH HOOKS</a:t>
            </a:r>
          </a:p>
          <a:p>
            <a:pPr marL="0" indent="0">
              <a:buNone/>
            </a:pPr>
            <a:r>
              <a:rPr lang="en-GB" dirty="0">
                <a:cs typeface="Calibri"/>
              </a:rPr>
              <a:t>WOODWORKING BENCH WITH VICE.</a:t>
            </a:r>
          </a:p>
          <a:p>
            <a:pPr marL="0" indent="0">
              <a:buNone/>
            </a:pPr>
            <a:r>
              <a:rPr lang="en-GB" dirty="0">
                <a:cs typeface="Calibri"/>
              </a:rPr>
              <a:t>SLIDING BEVEL</a:t>
            </a:r>
          </a:p>
          <a:p>
            <a:pPr marL="0" indent="0">
              <a:buNone/>
            </a:pPr>
            <a:endParaRPr lang="en-GB" dirty="0">
              <a:cs typeface="Calibri"/>
            </a:endParaRP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30580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TOOLS AND EQUIPMENT</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fontScale="92500" lnSpcReduction="10000"/>
          </a:bodyPr>
          <a:lstStyle/>
          <a:p>
            <a:pPr marL="0" indent="0">
              <a:buNone/>
            </a:pPr>
            <a:r>
              <a:rPr lang="en-GB" dirty="0">
                <a:cs typeface="Calibri"/>
              </a:rPr>
              <a:t>TENON SAW</a:t>
            </a:r>
          </a:p>
          <a:p>
            <a:pPr marL="0" indent="0">
              <a:buNone/>
            </a:pPr>
            <a:r>
              <a:rPr lang="en-GB" dirty="0">
                <a:cs typeface="Calibri"/>
              </a:rPr>
              <a:t>UNIVERSAL SAW</a:t>
            </a:r>
          </a:p>
          <a:p>
            <a:pPr marL="0" indent="0">
              <a:buNone/>
            </a:pPr>
            <a:r>
              <a:rPr lang="en-GB" dirty="0">
                <a:cs typeface="Calibri"/>
              </a:rPr>
              <a:t>NAIL PUNCH</a:t>
            </a:r>
          </a:p>
          <a:p>
            <a:pPr marL="0" indent="0">
              <a:buNone/>
            </a:pPr>
            <a:r>
              <a:rPr lang="en-GB">
                <a:cs typeface="Calibri"/>
              </a:rPr>
              <a:t>CLAW HAMMER</a:t>
            </a:r>
            <a:endParaRPr lang="en-GB" dirty="0">
              <a:cs typeface="Calibri"/>
            </a:endParaRPr>
          </a:p>
          <a:p>
            <a:pPr marL="0" indent="0">
              <a:buNone/>
            </a:pPr>
            <a:r>
              <a:rPr lang="en-GB" dirty="0">
                <a:cs typeface="Calibri"/>
              </a:rPr>
              <a:t>NAIL PINCERS</a:t>
            </a:r>
          </a:p>
          <a:p>
            <a:pPr marL="0" indent="0">
              <a:buNone/>
            </a:pPr>
            <a:r>
              <a:rPr lang="en-GB" dirty="0">
                <a:cs typeface="Calibri"/>
              </a:rPr>
              <a:t>MARKING KNIFE</a:t>
            </a:r>
          </a:p>
          <a:p>
            <a:pPr marL="0" indent="0">
              <a:buNone/>
            </a:pPr>
            <a:r>
              <a:rPr lang="en-GB" dirty="0">
                <a:cs typeface="Calibri"/>
              </a:rPr>
              <a:t>SCEWDRIVER (SLOTTED,POZI,PHILIPS)</a:t>
            </a:r>
          </a:p>
          <a:p>
            <a:pPr marL="0" indent="0">
              <a:buNone/>
            </a:pPr>
            <a:r>
              <a:rPr lang="en-GB" dirty="0">
                <a:cs typeface="Calibri"/>
              </a:rPr>
              <a:t>BRADAWL</a:t>
            </a:r>
          </a:p>
          <a:p>
            <a:pPr marL="0" indent="0">
              <a:buNone/>
            </a:pPr>
            <a:r>
              <a:rPr lang="en-GB" dirty="0">
                <a:cs typeface="Calibri"/>
              </a:rPr>
              <a:t>CORDLESS DRILL</a:t>
            </a:r>
          </a:p>
          <a:p>
            <a:pPr marL="0" indent="0">
              <a:buNone/>
            </a:pPr>
            <a:endParaRPr lang="en-GB" dirty="0">
              <a:cs typeface="Calibri"/>
            </a:endParaRP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fontScale="92500" lnSpcReduction="10000"/>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50289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MAINTAINING A TIDY WORK AREA</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pPr marL="0" indent="0">
              <a:buNone/>
            </a:pPr>
            <a:r>
              <a:rPr lang="en-GB" dirty="0">
                <a:cs typeface="Calibri"/>
              </a:rPr>
              <a:t>Whether you are working in a workshop or on a construction site, it is always important to tidy the area. Good house keeping</a:t>
            </a:r>
          </a:p>
          <a:p>
            <a:pPr marL="0" indent="0">
              <a:buNone/>
            </a:pPr>
            <a:r>
              <a:rPr lang="en-GB" dirty="0">
                <a:cs typeface="Calibri"/>
              </a:rPr>
              <a:t>Put tools back safely in the right place., so they do not get damaged or injury other people.</a:t>
            </a: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590781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r>
              <a:rPr lang="en-GB" dirty="0">
                <a:cs typeface="Calibri Light"/>
              </a:rPr>
              <a:t>MANUAL HANDLING TECHNIQUES</a:t>
            </a:r>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pPr marL="0" indent="0">
              <a:buNone/>
            </a:pPr>
            <a:r>
              <a:rPr lang="en-GB" dirty="0">
                <a:cs typeface="Calibri"/>
              </a:rPr>
              <a:t>In Construction you may have to move large or heavy items such as long pieces of timber or sheet materials. It is important to make sure that you lift theses items in a safe controlled manner. This will reduce the risk of musculoskeletal injuries.</a:t>
            </a: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2832122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EF3AF-7BFA-D9ED-3CEB-CE6A675314C0}"/>
              </a:ext>
            </a:extLst>
          </p:cNvPr>
          <p:cNvSpPr>
            <a:spLocks noGrp="1"/>
          </p:cNvSpPr>
          <p:nvPr>
            <p:ph type="title"/>
          </p:nvPr>
        </p:nvSpPr>
        <p:spPr/>
        <p:txBody>
          <a:bodyPr/>
          <a:lstStyle/>
          <a:p>
            <a:br>
              <a:rPr lang="en-GB" dirty="0">
                <a:cs typeface="Calibri Light"/>
              </a:rPr>
            </a:br>
            <a:endParaRPr lang="en-GB" sz="2000">
              <a:cs typeface="Calibri Light"/>
            </a:endParaRPr>
          </a:p>
        </p:txBody>
      </p:sp>
      <p:sp>
        <p:nvSpPr>
          <p:cNvPr id="8" name="Content Placeholder 7">
            <a:extLst>
              <a:ext uri="{FF2B5EF4-FFF2-40B4-BE49-F238E27FC236}">
                <a16:creationId xmlns:a16="http://schemas.microsoft.com/office/drawing/2014/main" id="{2EC786CB-A4FF-505C-7B2D-0788999BE177}"/>
              </a:ext>
            </a:extLst>
          </p:cNvPr>
          <p:cNvSpPr>
            <a:spLocks noGrp="1"/>
          </p:cNvSpPr>
          <p:nvPr>
            <p:ph sz="half" idx="1"/>
          </p:nvPr>
        </p:nvSpPr>
        <p:spPr/>
        <p:txBody>
          <a:bodyPr vert="horz" lIns="91440" tIns="45720" rIns="91440" bIns="45720" rtlCol="0" anchor="t">
            <a:normAutofit/>
          </a:bodyPr>
          <a:lstStyle/>
          <a:p>
            <a:pPr marL="514350" indent="-514350">
              <a:buAutoNum type="arabicPeriod"/>
            </a:pPr>
            <a:r>
              <a:rPr lang="en-GB" dirty="0">
                <a:cs typeface="Calibri"/>
              </a:rPr>
              <a:t>Get body as close as possible to the load.</a:t>
            </a:r>
          </a:p>
          <a:p>
            <a:pPr marL="514350" indent="-514350">
              <a:buAutoNum type="arabicPeriod"/>
            </a:pPr>
            <a:r>
              <a:rPr lang="en-GB" dirty="0">
                <a:cs typeface="Calibri"/>
              </a:rPr>
              <a:t>Adopt a stable position with both feet shoulder-width apart knees bent.</a:t>
            </a:r>
          </a:p>
          <a:p>
            <a:pPr marL="514350" indent="-514350">
              <a:buAutoNum type="arabicPeriod"/>
            </a:pPr>
            <a:r>
              <a:rPr lang="en-GB" dirty="0">
                <a:cs typeface="Calibri"/>
              </a:rPr>
              <a:t>Make sure that your back is straight and get a secure hold of the load.</a:t>
            </a:r>
          </a:p>
          <a:p>
            <a:pPr marL="514350" indent="-514350">
              <a:buAutoNum type="arabicPeriod"/>
            </a:pPr>
            <a:r>
              <a:rPr lang="en-GB" dirty="0">
                <a:cs typeface="Calibri"/>
              </a:rPr>
              <a:t>Straighten up slowly with out twisting.</a:t>
            </a: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sp>
        <p:nvSpPr>
          <p:cNvPr id="9" name="Content Placeholder 8">
            <a:extLst>
              <a:ext uri="{FF2B5EF4-FFF2-40B4-BE49-F238E27FC236}">
                <a16:creationId xmlns:a16="http://schemas.microsoft.com/office/drawing/2014/main" id="{C87AAFEA-94CA-D6FD-778C-B70CED08B8D1}"/>
              </a:ext>
            </a:extLst>
          </p:cNvPr>
          <p:cNvSpPr>
            <a:spLocks noGrp="1"/>
          </p:cNvSpPr>
          <p:nvPr>
            <p:ph sz="half" idx="2"/>
          </p:nvPr>
        </p:nvSpPr>
        <p:spPr/>
        <p:txBody>
          <a:bodyPr vert="horz" lIns="91440" tIns="45720" rIns="91440" bIns="45720" rtlCol="0" anchor="t">
            <a:normAutofit/>
          </a:bodyPr>
          <a:lstStyle/>
          <a:p>
            <a:pPr marL="0" indent="0">
              <a:buNone/>
            </a:pPr>
            <a:endParaRPr lang="en-GB" dirty="0">
              <a:cs typeface="Calibri"/>
            </a:endParaRPr>
          </a:p>
          <a:p>
            <a:pPr marL="0" indent="0">
              <a:buNone/>
            </a:pPr>
            <a:endParaRPr lang="en-GB" dirty="0">
              <a:cs typeface="Calibri"/>
            </a:endParaRPr>
          </a:p>
          <a:p>
            <a:pPr marL="0" indent="0">
              <a:buNone/>
            </a:pPr>
            <a:endParaRPr lang="en-GB" dirty="0">
              <a:cs typeface="Calibri"/>
            </a:endParaRPr>
          </a:p>
        </p:txBody>
      </p:sp>
      <p:pic>
        <p:nvPicPr>
          <p:cNvPr id="4" name="Picture 5" descr="A close up of a sign&#10;&#10;Description automatically generated">
            <a:extLst>
              <a:ext uri="{FF2B5EF4-FFF2-40B4-BE49-F238E27FC236}">
                <a16:creationId xmlns:a16="http://schemas.microsoft.com/office/drawing/2014/main" id="{F7400485-867C-BF00-DA0F-198B689CA9CE}"/>
              </a:ext>
            </a:extLst>
          </p:cNvPr>
          <p:cNvPicPr>
            <a:picLocks noChangeAspect="1"/>
          </p:cNvPicPr>
          <p:nvPr/>
        </p:nvPicPr>
        <p:blipFill>
          <a:blip r:embed="rId2"/>
          <a:stretch>
            <a:fillRect/>
          </a:stretch>
        </p:blipFill>
        <p:spPr>
          <a:xfrm>
            <a:off x="9311840" y="112024"/>
            <a:ext cx="2712320" cy="1010339"/>
          </a:xfrm>
          <a:prstGeom prst="rect">
            <a:avLst/>
          </a:prstGeom>
        </p:spPr>
      </p:pic>
    </p:spTree>
    <p:extLst>
      <p:ext uri="{BB962C8B-B14F-4D97-AF65-F5344CB8AC3E}">
        <p14:creationId xmlns:p14="http://schemas.microsoft.com/office/powerpoint/2010/main" val="652971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ABEC82F6CA3E4DBD25C4FC38040D6A" ma:contentTypeVersion="17" ma:contentTypeDescription="Create a new document." ma:contentTypeScope="" ma:versionID="ef8ff192934aeab8ba9ace3db255aeea">
  <xsd:schema xmlns:xsd="http://www.w3.org/2001/XMLSchema" xmlns:xs="http://www.w3.org/2001/XMLSchema" xmlns:p="http://schemas.microsoft.com/office/2006/metadata/properties" xmlns:ns2="9884d65b-00ab-4cf9-a974-3f6341adf8e8" xmlns:ns3="29cd81be-aa19-4d06-a12b-65237a4a97ed" targetNamespace="http://schemas.microsoft.com/office/2006/metadata/properties" ma:root="true" ma:fieldsID="504923da654a852bfcffe0892b744828" ns2:_="" ns3:_="">
    <xsd:import namespace="9884d65b-00ab-4cf9-a974-3f6341adf8e8"/>
    <xsd:import namespace="29cd81be-aa19-4d06-a12b-65237a4a97e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MediaServiceAutoTag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84d65b-00ab-4cf9-a974-3f6341adf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0ab5bc2b-dc4b-4811-a9af-34f3de233145"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cd81be-aa19-4d06-a12b-65237a4a97e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97afd45e-0226-4052-9d0e-e2cdd2ba6ca0}" ma:internalName="TaxCatchAll" ma:showField="CatchAllData" ma:web="29cd81be-aa19-4d06-a12b-65237a4a97e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84d65b-00ab-4cf9-a974-3f6341adf8e8">
      <Terms xmlns="http://schemas.microsoft.com/office/infopath/2007/PartnerControls"/>
    </lcf76f155ced4ddcb4097134ff3c332f>
    <TaxCatchAll xmlns="29cd81be-aa19-4d06-a12b-65237a4a97ed" xsi:nil="true"/>
  </documentManagement>
</p:properties>
</file>

<file path=customXml/itemProps1.xml><?xml version="1.0" encoding="utf-8"?>
<ds:datastoreItem xmlns:ds="http://schemas.openxmlformats.org/officeDocument/2006/customXml" ds:itemID="{58BD41BF-B934-4021-9664-4B7A6A133EB0}">
  <ds:schemaRefs>
    <ds:schemaRef ds:uri="http://schemas.microsoft.com/sharepoint/v3/contenttype/forms"/>
  </ds:schemaRefs>
</ds:datastoreItem>
</file>

<file path=customXml/itemProps2.xml><?xml version="1.0" encoding="utf-8"?>
<ds:datastoreItem xmlns:ds="http://schemas.openxmlformats.org/officeDocument/2006/customXml" ds:itemID="{DB10D216-3F0E-45E2-B6D7-C48AFB6743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84d65b-00ab-4cf9-a974-3f6341adf8e8"/>
    <ds:schemaRef ds:uri="29cd81be-aa19-4d06-a12b-65237a4a97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442CDA-3522-4B80-A42F-C9CD8B117592}">
  <ds:schemaRefs>
    <ds:schemaRef ds:uri="http://schemas.microsoft.com/office/2006/metadata/properties"/>
    <ds:schemaRef ds:uri="http://schemas.microsoft.com/office/infopath/2007/PartnerControls"/>
    <ds:schemaRef ds:uri="9884d65b-00ab-4cf9-a974-3f6341adf8e8"/>
    <ds:schemaRef ds:uri="29cd81be-aa19-4d06-a12b-65237a4a97ed"/>
  </ds:schemaRefs>
</ds:datastoreItem>
</file>

<file path=docProps/app.xml><?xml version="1.0" encoding="utf-8"?>
<Properties xmlns="http://schemas.openxmlformats.org/officeDocument/2006/extended-properties" xmlns:vt="http://schemas.openxmlformats.org/officeDocument/2006/docPropsVTypes">
  <TotalTime>1</TotalTime>
  <Words>12</Words>
  <Application>Microsoft Office PowerPoint</Application>
  <PresentationFormat>Widescreen</PresentationFormat>
  <Paragraphs>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TYPES OF GLUE </vt:lpstr>
      <vt:lpstr>TYPES SANDPAPER </vt:lpstr>
      <vt:lpstr>TYPES OF FIXINGS </vt:lpstr>
      <vt:lpstr>TOOLS AND EQUIPMENT </vt:lpstr>
      <vt:lpstr>TOOLS AND EQUIPMENT </vt:lpstr>
      <vt:lpstr>TOOLS AND EQUIPMENT </vt:lpstr>
      <vt:lpstr>MAINTAINING A TIDY WORK AREA </vt:lpstr>
      <vt:lpstr>MANUAL HANDLING TECHNIQUES </vt:lpstr>
      <vt:lpstr> </vt:lpstr>
      <vt:lpstr>Cleaning Tools </vt:lpstr>
      <vt:lpstr>SAFE USE AND STORAGE OF TOOLS AND EQUIPMENT. </vt:lpstr>
      <vt:lpstr> </vt:lpstr>
      <vt:lpstr>Health and Safety at Work act 1974 </vt:lpstr>
      <vt:lpstr>RISK ASSESSMENTS</vt:lpstr>
      <vt:lpstr>Risk Assessments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title </dc:title>
  <dc:creator>Stacey Mortimer (Derby Skillbuild)</dc:creator>
  <cp:lastModifiedBy>Stacey Mortimer (Derby Skillbuild)</cp:lastModifiedBy>
  <cp:revision>621</cp:revision>
  <dcterms:created xsi:type="dcterms:W3CDTF">2023-09-14T08:32:33Z</dcterms:created>
  <dcterms:modified xsi:type="dcterms:W3CDTF">2023-10-27T12:57:23Z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0x01010048ABEC82F6CA3E4DBD25C4FC38040D6A</vt:lpwstr>
  </property>
  <property fmtid="{D5CDD505-2E9C-101B-9397-08002B2CF9AE}" pid="3" name="MediaServiceImageTags">
    <vt:lpwstr/>
  </property>
</Properties>
</file>