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43A9B-94E7-53FD-9A59-F6B8BF2281DD}" v="1015" dt="2023-09-16T18:37:47.868"/>
    <p1510:client id="{4C21523C-7B4D-F1E0-52B6-2C832A2CA56D}" v="550" dt="2023-09-16T18:01:02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theme" Target="theme/theme1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viewProps" Target="viewProps.xml" Id="rId12" /><Relationship Type="http://schemas.openxmlformats.org/officeDocument/2006/relationships/customXml" Target="../customXml/item2.xml" Id="rId2" /><Relationship Type="http://schemas.microsoft.com/office/2015/10/relationships/revisionInfo" Target="revisionInfo.xml" Id="rId16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presProps" Target="presProps.xml" Id="rId11" /><Relationship Type="http://schemas.openxmlformats.org/officeDocument/2006/relationships/slide" Target="slides/slide1.xml" Id="rId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tableStyles" Target="tableStyles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3B42-C0E3-7806-CA7F-89679DA09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FFC98-31F3-0C7F-2B8E-785312069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2BA66-9855-8C6F-9F03-1FA89C2A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BC6B6-EAE2-AC79-D9D5-F4609BAE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BB9F8-D201-3FC8-4A84-A915448E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6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D889-CB24-C994-B712-C0D56659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77A2B-8465-E5C1-7227-7FEFD8464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DFF8D-5E00-20D6-09CC-4C101D47A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662A2-97E5-3646-80ED-9703F8B5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E4C75-3592-E5D0-BE90-AF3CEE95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5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8D82A-91AE-AFD5-0413-DE012EFBA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FC5C9-107C-78A5-DD09-CF080B470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A9E9E-B319-3F08-867B-C31A76FF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E5530-0859-7315-E672-915EDD44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99D7C-0F96-304C-3D25-410CA959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7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0663-35D4-77E1-8BFF-24426865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806F-1092-766D-5C2F-B1673ACDC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B622B-C712-8AAF-5411-BA225C11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B99AF-0334-5EBB-3737-4B9E5C1F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1B20E-62C2-E45C-DAA4-0D45CAAE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3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2979-30CB-372B-6AFF-6FB04C25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F4F12-C75F-CB2D-249E-EC5B2305E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6927-DCC1-8A52-7765-167C4DD4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0ABFF-508E-FA49-391C-87CA8BB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FDB5-F0E0-F776-8C1C-7CA83445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9AC5-E9C0-4A02-297A-4D0CD9E4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F523-30AF-64BD-1146-A347CD899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B1D40-2FC0-3C8E-803C-7863B17BA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22FF4-A6A4-35EB-763E-4E37C1B6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6AAA8-569D-00BB-9D5F-5E4540AE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2FB08-8027-4DB8-829A-37BDC773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7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4A47-8F28-3F25-55CB-3B29FF8A7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776B5-EF76-F939-6BAB-84D718F2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3B668-47B5-4BFF-B358-26F04900E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23C09-BD5A-7133-FD91-9E40E75A3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17EE4-55C5-5E28-8CED-BEC3AAA93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44BF2-FE60-711F-5944-6CC5457B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A173A3-F0B1-6349-44E2-E41BA929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204BC-3945-1DDF-BA79-81CBC010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5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1E4E-2C93-A34B-AC45-C20BCCC6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F7006-DFAD-7095-FECC-C1A62089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F4146-70F5-B91A-4C67-F62D9406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E080F-6D52-FBD6-ECD2-24CA1E39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0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AA8A8-90E6-A7EA-8DF4-FB83894C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711CF-FDEE-C366-12F6-C3F0A766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46951-D75C-6C7E-7A42-3FECC233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1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9361-BF02-1242-931B-731144D8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937F1-B830-B760-F02C-56BA3AAF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E664E-4B5F-E0AF-4F04-92487C05B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3D8E9-A5D0-4BF8-EABF-9C492D39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AB0BB-381E-2093-D5FF-1F4D009D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448F9-16ED-CE33-635D-F5A26BD4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0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C411-7AFB-21B6-3B57-C02CF61A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8C878-6AAB-4CA5-02E5-5D04B1309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53B5A-7571-64C9-CBA8-385AE2613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F753E-2D51-4391-F289-A666BE4C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21B29-38C7-012A-FE35-F3561B5A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A7459-1F0B-57D7-8E21-45FC2393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67B21-2046-7E11-69D9-ED534E8C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B2285-7450-C363-2D10-6B95F239B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5FF6E-9476-800D-4827-EC27E9831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C308-998A-44DD-982B-57511ACAE9F8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FF02F-1E25-DA5A-7BFC-7D5E38BB0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B6E97-DDBA-3A4F-1258-B8C35A509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TYPES OF GLUE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>
                <a:cs typeface="Calibri"/>
              </a:rPr>
              <a:t>POLYVINYL ACETATE GLUE (PVA)</a:t>
            </a:r>
          </a:p>
          <a:p>
            <a:r>
              <a:rPr lang="en-GB" dirty="0">
                <a:cs typeface="Calibri"/>
              </a:rPr>
              <a:t>POLYURETHANE GLUE</a:t>
            </a:r>
          </a:p>
          <a:p>
            <a:r>
              <a:rPr lang="en-GB" dirty="0">
                <a:cs typeface="Calibri"/>
              </a:rPr>
              <a:t>SUPER GLUE</a:t>
            </a:r>
          </a:p>
          <a:p>
            <a:r>
              <a:rPr lang="en-GB" dirty="0">
                <a:cs typeface="Calibri"/>
              </a:rPr>
              <a:t>EPOXY</a:t>
            </a:r>
          </a:p>
          <a:p>
            <a:r>
              <a:rPr lang="en-GB" dirty="0">
                <a:cs typeface="Calibri"/>
              </a:rPr>
              <a:t>MITRE BOND</a:t>
            </a: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9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TYPES SANDPAPER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P60-P80 EXTREMELY COARSE. REMOVING LARGE AMOUNTS OF PAINT/WOOD</a:t>
            </a:r>
          </a:p>
          <a:p>
            <a:r>
              <a:rPr lang="en-GB" dirty="0">
                <a:cs typeface="Calibri"/>
              </a:rPr>
              <a:t>P100-P150 MEDIUM CORSE. GENERAL PURPOSE SANDING, SMOOTHING WOOD SURFACES.</a:t>
            </a:r>
          </a:p>
          <a:p>
            <a:r>
              <a:rPr lang="en-GB" dirty="0">
                <a:cs typeface="Calibri"/>
              </a:rPr>
              <a:t>P180-P220 FINE GRIT.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   BEST FOR FURNITURE WORK,      ROUGHENING UP GLOSS WORK.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P320 ULTRA FINE GRIT.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SMOOTHING PANITED SURFACES BETWEEN COATS, ACHEIVES A NEARLY GLASS SMOOTH TEXTURE, USED IN WET SANDING.</a:t>
            </a: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6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TYPES OF FIXINGS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SCREWS ( VARIOUS SIZES)</a:t>
            </a:r>
            <a:endParaRPr lang="en-US" dirty="0"/>
          </a:p>
          <a:p>
            <a:pPr marL="0" indent="0">
              <a:buNone/>
            </a:pPr>
            <a:r>
              <a:rPr lang="en-GB" dirty="0">
                <a:cs typeface="Calibri"/>
              </a:rPr>
              <a:t>NUT AND BOLTS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RIVETS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NAILS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ANCHOR PLUGS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WALL PLUGS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ADHESIVES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RESIN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5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TOOLS AND EQUIPMENT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STEEL RULE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TRI-SQUARE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SLIDING BEVEL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PENCILS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MARKING GUAGE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COMBINATION SQAURE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TAPE MEASURE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SPIRIT LEVEL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MALLET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CHISEL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5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TOOLS AND EQUIPMENT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TENON SAW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UNIVERSAL SAW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NAIL PUNCH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CLAW HAMMER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NAIL PINCERS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MARKING KNIFE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SCEWDRIVER (SLOTTED,POZI,PHILIPS)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BRADAWL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CORDLESS DRILL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9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TOOLS AND EQUIPMENT</a:t>
            </a:r>
            <a:br>
              <a:rPr lang="en-GB" dirty="0">
                <a:cs typeface="Calibri Light"/>
              </a:rPr>
            </a:br>
            <a:endParaRPr lang="en-GB" sz="2000">
              <a:cs typeface="Calibri Ligh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C786CB-A4FF-505C-7B2D-0788999BE1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DRILL BITS (AUGER,TWISTS, SPADE)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PLANE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G CLAMPS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SASH CLAMPS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BENCH HOOKS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WOODWORKING BENCH WITH VICE.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7AAFEA-94CA-D6FD-778C-B70CED08B8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0" y="112024"/>
            <a:ext cx="2712320" cy="10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8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ABEC82F6CA3E4DBD25C4FC38040D6A" ma:contentTypeVersion="17" ma:contentTypeDescription="Create a new document." ma:contentTypeScope="" ma:versionID="ef8ff192934aeab8ba9ace3db255aeea">
  <xsd:schema xmlns:xsd="http://www.w3.org/2001/XMLSchema" xmlns:xs="http://www.w3.org/2001/XMLSchema" xmlns:p="http://schemas.microsoft.com/office/2006/metadata/properties" xmlns:ns2="9884d65b-00ab-4cf9-a974-3f6341adf8e8" xmlns:ns3="29cd81be-aa19-4d06-a12b-65237a4a97ed" targetNamespace="http://schemas.microsoft.com/office/2006/metadata/properties" ma:root="true" ma:fieldsID="504923da654a852bfcffe0892b744828" ns2:_="" ns3:_="">
    <xsd:import namespace="9884d65b-00ab-4cf9-a974-3f6341adf8e8"/>
    <xsd:import namespace="29cd81be-aa19-4d06-a12b-65237a4a97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4d65b-00ab-4cf9-a974-3f6341adf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ab5bc2b-dc4b-4811-a9af-34f3de2331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d81be-aa19-4d06-a12b-65237a4a97e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7afd45e-0226-4052-9d0e-e2cdd2ba6ca0}" ma:internalName="TaxCatchAll" ma:showField="CatchAllData" ma:web="29cd81be-aa19-4d06-a12b-65237a4a9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84d65b-00ab-4cf9-a974-3f6341adf8e8">
      <Terms xmlns="http://schemas.microsoft.com/office/infopath/2007/PartnerControls"/>
    </lcf76f155ced4ddcb4097134ff3c332f>
    <TaxCatchAll xmlns="29cd81be-aa19-4d06-a12b-65237a4a97ed" xsi:nil="true"/>
  </documentManagement>
</p:properties>
</file>

<file path=customXml/itemProps1.xml><?xml version="1.0" encoding="utf-8"?>
<ds:datastoreItem xmlns:ds="http://schemas.openxmlformats.org/officeDocument/2006/customXml" ds:itemID="{DB10D216-3F0E-45E2-B6D7-C48AFB674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84d65b-00ab-4cf9-a974-3f6341adf8e8"/>
    <ds:schemaRef ds:uri="29cd81be-aa19-4d06-a12b-65237a4a97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D41BF-B934-4021-9664-4B7A6A133E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42CDA-3522-4B80-A42F-C9CD8B117592}">
  <ds:schemaRefs>
    <ds:schemaRef ds:uri="http://schemas.microsoft.com/office/2006/metadata/properties"/>
    <ds:schemaRef ds:uri="http://schemas.microsoft.com/office/infopath/2007/PartnerControls"/>
    <ds:schemaRef ds:uri="9884d65b-00ab-4cf9-a974-3f6341adf8e8"/>
    <ds:schemaRef ds:uri="29cd81be-aa19-4d06-a12b-65237a4a97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TYPES OF GLUE </vt:lpstr>
      <vt:lpstr>TYPES SANDPAPER </vt:lpstr>
      <vt:lpstr>TYPES OF FIXINGS </vt:lpstr>
      <vt:lpstr>TOOLS AND EQUIPMENT </vt:lpstr>
      <vt:lpstr>TOOLS AND EQUIPMENT </vt:lpstr>
      <vt:lpstr>TOOLS AND EQUIPMENT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title </dc:title>
  <dc:creator>Stacey Mortimer (Derby Skillbuild)</dc:creator>
  <cp:lastModifiedBy>Stacey Mortimer (Derby Skillbuild)</cp:lastModifiedBy>
  <cp:revision>299</cp:revision>
  <dcterms:created xsi:type="dcterms:W3CDTF">2023-09-14T08:32:33Z</dcterms:created>
  <dcterms:modified xsi:type="dcterms:W3CDTF">2023-09-16T18:37:50Z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0x01010048ABEC82F6CA3E4DBD25C4FC38040D6A</vt:lpwstr>
  </property>
  <property fmtid="{D5CDD505-2E9C-101B-9397-08002B2CF9AE}" pid="3" name="MediaServiceImageTags">
    <vt:lpwstr/>
  </property>
</Properties>
</file>