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21523C-7B4D-F1E0-52B6-2C832A2CA56D}" v="550" dt="2023-09-16T18:01:02.8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presProps.xml" Id="rId8" /><Relationship Type="http://schemas.microsoft.com/office/2015/10/relationships/revisionInfo" Target="revisionInfo.xml" Id="rId13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tableStyles" Target="tableStyles.xml" Id="rId11" /><Relationship Type="http://schemas.openxmlformats.org/officeDocument/2006/relationships/slide" Target="slides/slide1.xml" Id="rId5" /><Relationship Type="http://schemas.openxmlformats.org/officeDocument/2006/relationships/theme" Target="theme/theme1.xml" Id="rId10" /><Relationship Type="http://schemas.openxmlformats.org/officeDocument/2006/relationships/slideMaster" Target="slideMasters/slideMaster1.xml" Id="rId4" /><Relationship Type="http://schemas.openxmlformats.org/officeDocument/2006/relationships/viewProps" Target="viewProps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03B42-C0E3-7806-CA7F-89679DA09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5FFC98-31F3-0C7F-2B8E-785312069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2BA66-9855-8C6F-9F03-1FA89C2A6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BC6B6-EAE2-AC79-D9D5-F4609BAEA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BB9F8-D201-3FC8-4A84-A915448E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46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5D889-CB24-C994-B712-C0D56659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77A2B-8465-E5C1-7227-7FEFD8464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DFF8D-5E00-20D6-09CC-4C101D47A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662A2-97E5-3646-80ED-9703F8B5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E4C75-3592-E5D0-BE90-AF3CEE952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65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8D82A-91AE-AFD5-0413-DE012EFBA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FC5C9-107C-78A5-DD09-CF080B470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A9E9E-B319-3F08-867B-C31A76FF9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E5530-0859-7315-E672-915EDD44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99D7C-0F96-304C-3D25-410CA959C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07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C0663-35D4-77E1-8BFF-244268659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5806F-1092-766D-5C2F-B1673ACDC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B622B-C712-8AAF-5411-BA225C11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B99AF-0334-5EBB-3737-4B9E5C1F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1B20E-62C2-E45C-DAA4-0D45CAAE6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63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52979-30CB-372B-6AFF-6FB04C25D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F4F12-C75F-CB2D-249E-EC5B2305E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D6927-DCC1-8A52-7765-167C4DD4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0ABFF-508E-FA49-391C-87CA8BB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EFDB5-F0E0-F776-8C1C-7CA83445E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F9AC5-E9C0-4A02-297A-4D0CD9E46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FF523-30AF-64BD-1146-A347CD899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B1D40-2FC0-3C8E-803C-7863B17BA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22FF4-A6A4-35EB-763E-4E37C1B6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6AAA8-569D-00BB-9D5F-5E4540AE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2FB08-8027-4DB8-829A-37BDC773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07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C4A47-8F28-3F25-55CB-3B29FF8A7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776B5-EF76-F939-6BAB-84D718F2B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3B668-47B5-4BFF-B358-26F04900E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923C09-BD5A-7133-FD91-9E40E75A3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F17EE4-55C5-5E28-8CED-BEC3AAA93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044BF2-FE60-711F-5944-6CC5457B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A173A3-F0B1-6349-44E2-E41BA9296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0204BC-3945-1DDF-BA79-81CBC010E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05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21E4E-2C93-A34B-AC45-C20BCCC6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DF7006-DFAD-7095-FECC-C1A62089D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4F4146-70F5-B91A-4C67-F62D9406B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E080F-6D52-FBD6-ECD2-24CA1E391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30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9AA8A8-90E6-A7EA-8DF4-FB83894C3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1711CF-FDEE-C366-12F6-C3F0A766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46951-D75C-6C7E-7A42-3FECC233D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61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29361-BF02-1242-931B-731144D87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937F1-B830-B760-F02C-56BA3AAF9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E664E-4B5F-E0AF-4F04-92487C05B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3D8E9-A5D0-4BF8-EABF-9C492D39D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AB0BB-381E-2093-D5FF-1F4D009D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448F9-16ED-CE33-635D-F5A26BD4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90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7C411-7AFB-21B6-3B57-C02CF61A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A8C878-6AAB-4CA5-02E5-5D04B1309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53B5A-7571-64C9-CBA8-385AE2613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F753E-2D51-4391-F289-A666BE4C6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21B29-38C7-012A-FE35-F3561B5A5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A7459-1F0B-57D7-8E21-45FC23932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2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F67B21-2046-7E11-69D9-ED534E8C5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B2285-7450-C363-2D10-6B95F239B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5FF6E-9476-800D-4827-EC27E9831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FF02F-1E25-DA5A-7BFC-7D5E38BB0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B6E97-DDBA-3A4F-1258-B8C35A509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84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TYPES OF WOOD</a:t>
            </a:r>
            <a:br>
              <a:rPr lang="en-GB" dirty="0">
                <a:cs typeface="Calibri Light"/>
              </a:rPr>
            </a:br>
            <a:endParaRPr lang="en-GB" sz="2000">
              <a:cs typeface="Calibri Ligh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C786CB-A4FF-505C-7B2D-0788999BE1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HARDWOOD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SLOW GROWING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DENSE GRAIN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LOW IN SAP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DARK IN COLOUR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HEAVY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7AAFEA-94CA-D6FD-778C-B70CED08B8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cs typeface="Calibri"/>
              </a:rPr>
              <a:t>EXAMPLE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OAK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WALNUT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ASHWOOD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BEECH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MAHOGANY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MAPLE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MANGO</a:t>
            </a:r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840" y="112024"/>
            <a:ext cx="2712320" cy="10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9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TYPES OF WOOD</a:t>
            </a:r>
            <a:br>
              <a:rPr lang="en-GB" dirty="0">
                <a:cs typeface="Calibri Light"/>
              </a:rPr>
            </a:br>
            <a:endParaRPr lang="en-GB" sz="2000">
              <a:cs typeface="Calibri Ligh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C786CB-A4FF-505C-7B2D-0788999BE1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SOFT WOOD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FAST GROWING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LESS EXPENSIVE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HIGH IN SAP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LIGHT WEIGHT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LOOSE GRAIN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7AAFEA-94CA-D6FD-778C-B70CED08B8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cs typeface="Calibri"/>
              </a:rPr>
              <a:t>EXAMPLE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PINE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REDWOOD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YEW</a:t>
            </a:r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840" y="112024"/>
            <a:ext cx="2712320" cy="10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63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TYPES OF WOOD</a:t>
            </a:r>
            <a:br>
              <a:rPr lang="en-GB" dirty="0">
                <a:cs typeface="Calibri Light"/>
              </a:rPr>
            </a:br>
            <a:endParaRPr lang="en-GB" sz="2000">
              <a:cs typeface="Calibri Ligh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C786CB-A4FF-505C-7B2D-0788999BE1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cs typeface="Calibri"/>
              </a:rPr>
              <a:t>MANUFACTURED.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FIBRE BOARD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MEDIUM DENSITY FIBREBOARD (MDF)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CHIPBOARD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PLYWOOD 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VENEER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7AAFEA-94CA-D6FD-778C-B70CED08B8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cs typeface="Calibri"/>
              </a:rPr>
              <a:t>COMPOSITE/ ENGINEERED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OSB ORIENTED STRAND BOARD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LAMINATE FLOORING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ENGINEERED WOOD FLOOR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840" y="112024"/>
            <a:ext cx="2712320" cy="10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55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ABEC82F6CA3E4DBD25C4FC38040D6A" ma:contentTypeVersion="17" ma:contentTypeDescription="Create a new document." ma:contentTypeScope="" ma:versionID="ef8ff192934aeab8ba9ace3db255aeea">
  <xsd:schema xmlns:xsd="http://www.w3.org/2001/XMLSchema" xmlns:xs="http://www.w3.org/2001/XMLSchema" xmlns:p="http://schemas.microsoft.com/office/2006/metadata/properties" xmlns:ns2="9884d65b-00ab-4cf9-a974-3f6341adf8e8" xmlns:ns3="29cd81be-aa19-4d06-a12b-65237a4a97ed" targetNamespace="http://schemas.microsoft.com/office/2006/metadata/properties" ma:root="true" ma:fieldsID="504923da654a852bfcffe0892b744828" ns2:_="" ns3:_="">
    <xsd:import namespace="9884d65b-00ab-4cf9-a974-3f6341adf8e8"/>
    <xsd:import namespace="29cd81be-aa19-4d06-a12b-65237a4a97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84d65b-00ab-4cf9-a974-3f6341adf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ab5bc2b-dc4b-4811-a9af-34f3de2331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d81be-aa19-4d06-a12b-65237a4a97e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97afd45e-0226-4052-9d0e-e2cdd2ba6ca0}" ma:internalName="TaxCatchAll" ma:showField="CatchAllData" ma:web="29cd81be-aa19-4d06-a12b-65237a4a97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884d65b-00ab-4cf9-a974-3f6341adf8e8">
      <Terms xmlns="http://schemas.microsoft.com/office/infopath/2007/PartnerControls"/>
    </lcf76f155ced4ddcb4097134ff3c332f>
    <TaxCatchAll xmlns="29cd81be-aa19-4d06-a12b-65237a4a97ed" xsi:nil="true"/>
  </documentManagement>
</p:properties>
</file>

<file path=customXml/itemProps1.xml><?xml version="1.0" encoding="utf-8"?>
<ds:datastoreItem xmlns:ds="http://schemas.openxmlformats.org/officeDocument/2006/customXml" ds:itemID="{58BD41BF-B934-4021-9664-4B7A6A133E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10D216-3F0E-45E2-B6D7-C48AFB6743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84d65b-00ab-4cf9-a974-3f6341adf8e8"/>
    <ds:schemaRef ds:uri="29cd81be-aa19-4d06-a12b-65237a4a97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442CDA-3522-4B80-A42F-C9CD8B117592}">
  <ds:schemaRefs>
    <ds:schemaRef ds:uri="http://schemas.microsoft.com/office/2006/metadata/properties"/>
    <ds:schemaRef ds:uri="http://schemas.microsoft.com/office/infopath/2007/PartnerControls"/>
    <ds:schemaRef ds:uri="9884d65b-00ab-4cf9-a974-3f6341adf8e8"/>
    <ds:schemaRef ds:uri="29cd81be-aa19-4d06-a12b-65237a4a97e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TYPES OF WOOD </vt:lpstr>
      <vt:lpstr>TYPES OF WOOD </vt:lpstr>
      <vt:lpstr>TYPES OF WOOD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title </dc:title>
  <dc:creator>Stacey Mortimer (Derby Skillbuild)</dc:creator>
  <cp:lastModifiedBy>Stacey Mortimer (Derby Skillbuild)</cp:lastModifiedBy>
  <cp:revision>129</cp:revision>
  <dcterms:created xsi:type="dcterms:W3CDTF">2023-09-14T08:32:33Z</dcterms:created>
  <dcterms:modified xsi:type="dcterms:W3CDTF">2023-09-16T18:01:11Z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0x01010048ABEC82F6CA3E4DBD25C4FC38040D6A</vt:lpwstr>
  </property>
  <property fmtid="{D5CDD505-2E9C-101B-9397-08002B2CF9AE}" pid="3" name="MediaServiceImageTags">
    <vt:lpwstr/>
  </property>
</Properties>
</file>