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58D081-DB99-9004-8EDB-1C93560F20DA}" v="1258" dt="2023-09-30T14:34:29.563"/>
    <p1510:client id="{39443A9B-94E7-53FD-9A59-F6B8BF2281DD}" v="1015" dt="2023-09-16T18:37:47.868"/>
    <p1510:client id="{4C21523C-7B4D-F1E0-52B6-2C832A2CA56D}" v="550" dt="2023-09-16T18:01:02.882"/>
    <p1510:client id="{E5D499AD-A82F-E86C-DB62-026B3C08D773}" v="561" dt="2023-09-30T13:52:38.7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>
      <p:cViewPr varScale="1">
        <p:scale>
          <a:sx n="95" d="100"/>
          <a:sy n="95" d="100"/>
        </p:scale>
        <p:origin x="102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ie Turner - Construction Tutor" userId="S::jamie.turner@derbyskillbuild.org::b3596114-9fad-439c-9efb-b4cb118d009f" providerId="AD" clId="Web-{39443A9B-94E7-53FD-9A59-F6B8BF2281DD}"/>
    <pc:docChg chg="addSld delSld modSld">
      <pc:chgData name="Jamie Turner - Construction Tutor" userId="S::jamie.turner@derbyskillbuild.org::b3596114-9fad-439c-9efb-b4cb118d009f" providerId="AD" clId="Web-{39443A9B-94E7-53FD-9A59-F6B8BF2281DD}" dt="2023-09-16T18:37:47.868" v="1006"/>
      <pc:docMkLst>
        <pc:docMk/>
      </pc:docMkLst>
      <pc:sldChg chg="delSp modSp">
        <pc:chgData name="Jamie Turner - Construction Tutor" userId="S::jamie.turner@derbyskillbuild.org::b3596114-9fad-439c-9efb-b4cb118d009f" providerId="AD" clId="Web-{39443A9B-94E7-53FD-9A59-F6B8BF2281DD}" dt="2023-09-16T18:37:47.868" v="1006"/>
        <pc:sldMkLst>
          <pc:docMk/>
          <pc:sldMk cId="4038599439" sldId="256"/>
        </pc:sldMkLst>
        <pc:spChg chg="mod">
          <ac:chgData name="Jamie Turner - Construction Tutor" userId="S::jamie.turner@derbyskillbuild.org::b3596114-9fad-439c-9efb-b4cb118d009f" providerId="AD" clId="Web-{39443A9B-94E7-53FD-9A59-F6B8BF2281DD}" dt="2023-09-16T18:15:32.208" v="3" actId="20577"/>
          <ac:spMkLst>
            <pc:docMk/>
            <pc:sldMk cId="4038599439" sldId="256"/>
            <ac:spMk id="2" creationId="{78DEF3AF-7BFA-D9ED-3CEB-CE6A675314C0}"/>
          </ac:spMkLst>
        </pc:spChg>
        <pc:spChg chg="mod">
          <ac:chgData name="Jamie Turner - Construction Tutor" userId="S::jamie.turner@derbyskillbuild.org::b3596114-9fad-439c-9efb-b4cb118d009f" providerId="AD" clId="Web-{39443A9B-94E7-53FD-9A59-F6B8BF2281DD}" dt="2023-09-16T18:37:44.821" v="1005" actId="14100"/>
          <ac:spMkLst>
            <pc:docMk/>
            <pc:sldMk cId="4038599439" sldId="256"/>
            <ac:spMk id="8" creationId="{2EC786CB-A4FF-505C-7B2D-0788999BE177}"/>
          </ac:spMkLst>
        </pc:spChg>
        <pc:spChg chg="del mod">
          <ac:chgData name="Jamie Turner - Construction Tutor" userId="S::jamie.turner@derbyskillbuild.org::b3596114-9fad-439c-9efb-b4cb118d009f" providerId="AD" clId="Web-{39443A9B-94E7-53FD-9A59-F6B8BF2281DD}" dt="2023-09-16T18:37:47.868" v="1006"/>
          <ac:spMkLst>
            <pc:docMk/>
            <pc:sldMk cId="4038599439" sldId="256"/>
            <ac:spMk id="9" creationId="{C87AAFEA-94CA-D6FD-778C-B70CED08B8D1}"/>
          </ac:spMkLst>
        </pc:spChg>
      </pc:sldChg>
      <pc:sldChg chg="modSp">
        <pc:chgData name="Jamie Turner - Construction Tutor" userId="S::jamie.turner@derbyskillbuild.org::b3596114-9fad-439c-9efb-b4cb118d009f" providerId="AD" clId="Web-{39443A9B-94E7-53FD-9A59-F6B8BF2281DD}" dt="2023-09-16T18:25:17.760" v="388" actId="20577"/>
        <pc:sldMkLst>
          <pc:docMk/>
          <pc:sldMk cId="2004663797" sldId="260"/>
        </pc:sldMkLst>
        <pc:spChg chg="mod">
          <ac:chgData name="Jamie Turner - Construction Tutor" userId="S::jamie.turner@derbyskillbuild.org::b3596114-9fad-439c-9efb-b4cb118d009f" providerId="AD" clId="Web-{39443A9B-94E7-53FD-9A59-F6B8BF2281DD}" dt="2023-09-16T18:20:10.095" v="143" actId="20577"/>
          <ac:spMkLst>
            <pc:docMk/>
            <pc:sldMk cId="2004663797" sldId="260"/>
            <ac:spMk id="2" creationId="{78DEF3AF-7BFA-D9ED-3CEB-CE6A675314C0}"/>
          </ac:spMkLst>
        </pc:spChg>
        <pc:spChg chg="mod">
          <ac:chgData name="Jamie Turner - Construction Tutor" userId="S::jamie.turner@derbyskillbuild.org::b3596114-9fad-439c-9efb-b4cb118d009f" providerId="AD" clId="Web-{39443A9B-94E7-53FD-9A59-F6B8BF2281DD}" dt="2023-09-16T18:23:45.945" v="310" actId="20577"/>
          <ac:spMkLst>
            <pc:docMk/>
            <pc:sldMk cId="2004663797" sldId="260"/>
            <ac:spMk id="8" creationId="{2EC786CB-A4FF-505C-7B2D-0788999BE177}"/>
          </ac:spMkLst>
        </pc:spChg>
        <pc:spChg chg="mod">
          <ac:chgData name="Jamie Turner - Construction Tutor" userId="S::jamie.turner@derbyskillbuild.org::b3596114-9fad-439c-9efb-b4cb118d009f" providerId="AD" clId="Web-{39443A9B-94E7-53FD-9A59-F6B8BF2281DD}" dt="2023-09-16T18:25:17.760" v="388" actId="20577"/>
          <ac:spMkLst>
            <pc:docMk/>
            <pc:sldMk cId="2004663797" sldId="260"/>
            <ac:spMk id="9" creationId="{C87AAFEA-94CA-D6FD-778C-B70CED08B8D1}"/>
          </ac:spMkLst>
        </pc:spChg>
      </pc:sldChg>
      <pc:sldChg chg="modSp">
        <pc:chgData name="Jamie Turner - Construction Tutor" userId="S::jamie.turner@derbyskillbuild.org::b3596114-9fad-439c-9efb-b4cb118d009f" providerId="AD" clId="Web-{39443A9B-94E7-53FD-9A59-F6B8BF2281DD}" dt="2023-09-16T18:27:38.326" v="488" actId="20577"/>
        <pc:sldMkLst>
          <pc:docMk/>
          <pc:sldMk cId="4172655122" sldId="261"/>
        </pc:sldMkLst>
        <pc:spChg chg="mod">
          <ac:chgData name="Jamie Turner - Construction Tutor" userId="S::jamie.turner@derbyskillbuild.org::b3596114-9fad-439c-9efb-b4cb118d009f" providerId="AD" clId="Web-{39443A9B-94E7-53FD-9A59-F6B8BF2281DD}" dt="2023-09-16T18:25:36.464" v="395" actId="20577"/>
          <ac:spMkLst>
            <pc:docMk/>
            <pc:sldMk cId="4172655122" sldId="261"/>
            <ac:spMk id="2" creationId="{78DEF3AF-7BFA-D9ED-3CEB-CE6A675314C0}"/>
          </ac:spMkLst>
        </pc:spChg>
        <pc:spChg chg="mod">
          <ac:chgData name="Jamie Turner - Construction Tutor" userId="S::jamie.turner@derbyskillbuild.org::b3596114-9fad-439c-9efb-b4cb118d009f" providerId="AD" clId="Web-{39443A9B-94E7-53FD-9A59-F6B8BF2281DD}" dt="2023-09-16T18:27:38.326" v="488" actId="20577"/>
          <ac:spMkLst>
            <pc:docMk/>
            <pc:sldMk cId="4172655122" sldId="261"/>
            <ac:spMk id="8" creationId="{2EC786CB-A4FF-505C-7B2D-0788999BE177}"/>
          </ac:spMkLst>
        </pc:spChg>
        <pc:spChg chg="mod">
          <ac:chgData name="Jamie Turner - Construction Tutor" userId="S::jamie.turner@derbyskillbuild.org::b3596114-9fad-439c-9efb-b4cb118d009f" providerId="AD" clId="Web-{39443A9B-94E7-53FD-9A59-F6B8BF2281DD}" dt="2023-09-16T18:25:50.448" v="422" actId="20577"/>
          <ac:spMkLst>
            <pc:docMk/>
            <pc:sldMk cId="4172655122" sldId="261"/>
            <ac:spMk id="9" creationId="{C87AAFEA-94CA-D6FD-778C-B70CED08B8D1}"/>
          </ac:spMkLst>
        </pc:spChg>
      </pc:sldChg>
      <pc:sldChg chg="modSp add del replId">
        <pc:chgData name="Jamie Turner - Construction Tutor" userId="S::jamie.turner@derbyskillbuild.org::b3596114-9fad-439c-9efb-b4cb118d009f" providerId="AD" clId="Web-{39443A9B-94E7-53FD-9A59-F6B8BF2281DD}" dt="2023-09-16T18:28:16.296" v="502"/>
        <pc:sldMkLst>
          <pc:docMk/>
          <pc:sldMk cId="1475223396" sldId="262"/>
        </pc:sldMkLst>
        <pc:spChg chg="mod">
          <ac:chgData name="Jamie Turner - Construction Tutor" userId="S::jamie.turner@derbyskillbuild.org::b3596114-9fad-439c-9efb-b4cb118d009f" providerId="AD" clId="Web-{39443A9B-94E7-53FD-9A59-F6B8BF2281DD}" dt="2023-09-16T18:27:57.202" v="491" actId="20577"/>
          <ac:spMkLst>
            <pc:docMk/>
            <pc:sldMk cId="1475223396" sldId="262"/>
            <ac:spMk id="2" creationId="{78DEF3AF-7BFA-D9ED-3CEB-CE6A675314C0}"/>
          </ac:spMkLst>
        </pc:spChg>
        <pc:spChg chg="mod">
          <ac:chgData name="Jamie Turner - Construction Tutor" userId="S::jamie.turner@derbyskillbuild.org::b3596114-9fad-439c-9efb-b4cb118d009f" providerId="AD" clId="Web-{39443A9B-94E7-53FD-9A59-F6B8BF2281DD}" dt="2023-09-16T18:28:03.921" v="501" actId="20577"/>
          <ac:spMkLst>
            <pc:docMk/>
            <pc:sldMk cId="1475223396" sldId="262"/>
            <ac:spMk id="8" creationId="{2EC786CB-A4FF-505C-7B2D-0788999BE177}"/>
          </ac:spMkLst>
        </pc:spChg>
      </pc:sldChg>
      <pc:sldChg chg="modSp add replId">
        <pc:chgData name="Jamie Turner - Construction Tutor" userId="S::jamie.turner@derbyskillbuild.org::b3596114-9fad-439c-9efb-b4cb118d009f" providerId="AD" clId="Web-{39443A9B-94E7-53FD-9A59-F6B8BF2281DD}" dt="2023-09-16T18:32:57.241" v="767" actId="20577"/>
        <pc:sldMkLst>
          <pc:docMk/>
          <pc:sldMk cId="3411156937" sldId="262"/>
        </pc:sldMkLst>
        <pc:spChg chg="mod">
          <ac:chgData name="Jamie Turner - Construction Tutor" userId="S::jamie.turner@derbyskillbuild.org::b3596114-9fad-439c-9efb-b4cb118d009f" providerId="AD" clId="Web-{39443A9B-94E7-53FD-9A59-F6B8BF2281DD}" dt="2023-09-16T18:28:39.437" v="519" actId="20577"/>
          <ac:spMkLst>
            <pc:docMk/>
            <pc:sldMk cId="3411156937" sldId="262"/>
            <ac:spMk id="2" creationId="{78DEF3AF-7BFA-D9ED-3CEB-CE6A675314C0}"/>
          </ac:spMkLst>
        </pc:spChg>
        <pc:spChg chg="mod">
          <ac:chgData name="Jamie Turner - Construction Tutor" userId="S::jamie.turner@derbyskillbuild.org::b3596114-9fad-439c-9efb-b4cb118d009f" providerId="AD" clId="Web-{39443A9B-94E7-53FD-9A59-F6B8BF2281DD}" dt="2023-09-16T18:32:57.241" v="767" actId="20577"/>
          <ac:spMkLst>
            <pc:docMk/>
            <pc:sldMk cId="3411156937" sldId="262"/>
            <ac:spMk id="8" creationId="{2EC786CB-A4FF-505C-7B2D-0788999BE177}"/>
          </ac:spMkLst>
        </pc:spChg>
        <pc:spChg chg="mod">
          <ac:chgData name="Jamie Turner - Construction Tutor" userId="S::jamie.turner@derbyskillbuild.org::b3596114-9fad-439c-9efb-b4cb118d009f" providerId="AD" clId="Web-{39443A9B-94E7-53FD-9A59-F6B8BF2281DD}" dt="2023-09-16T18:32:43.163" v="763" actId="20577"/>
          <ac:spMkLst>
            <pc:docMk/>
            <pc:sldMk cId="3411156937" sldId="262"/>
            <ac:spMk id="9" creationId="{C87AAFEA-94CA-D6FD-778C-B70CED08B8D1}"/>
          </ac:spMkLst>
        </pc:spChg>
      </pc:sldChg>
      <pc:sldChg chg="modSp add replId">
        <pc:chgData name="Jamie Turner - Construction Tutor" userId="S::jamie.turner@derbyskillbuild.org::b3596114-9fad-439c-9efb-b4cb118d009f" providerId="AD" clId="Web-{39443A9B-94E7-53FD-9A59-F6B8BF2281DD}" dt="2023-09-16T18:35:10.848" v="893" actId="20577"/>
        <pc:sldMkLst>
          <pc:docMk/>
          <pc:sldMk cId="502893729" sldId="263"/>
        </pc:sldMkLst>
        <pc:spChg chg="mod">
          <ac:chgData name="Jamie Turner - Construction Tutor" userId="S::jamie.turner@derbyskillbuild.org::b3596114-9fad-439c-9efb-b4cb118d009f" providerId="AD" clId="Web-{39443A9B-94E7-53FD-9A59-F6B8BF2281DD}" dt="2023-09-16T18:35:10.848" v="893" actId="20577"/>
          <ac:spMkLst>
            <pc:docMk/>
            <pc:sldMk cId="502893729" sldId="263"/>
            <ac:spMk id="8" creationId="{2EC786CB-A4FF-505C-7B2D-0788999BE177}"/>
          </ac:spMkLst>
        </pc:spChg>
        <pc:spChg chg="mod">
          <ac:chgData name="Jamie Turner - Construction Tutor" userId="S::jamie.turner@derbyskillbuild.org::b3596114-9fad-439c-9efb-b4cb118d009f" providerId="AD" clId="Web-{39443A9B-94E7-53FD-9A59-F6B8BF2281DD}" dt="2023-09-16T18:34:55.410" v="879" actId="20577"/>
          <ac:spMkLst>
            <pc:docMk/>
            <pc:sldMk cId="502893729" sldId="263"/>
            <ac:spMk id="9" creationId="{C87AAFEA-94CA-D6FD-778C-B70CED08B8D1}"/>
          </ac:spMkLst>
        </pc:spChg>
      </pc:sldChg>
      <pc:sldChg chg="modSp add replId">
        <pc:chgData name="Jamie Turner - Construction Tutor" userId="S::jamie.turner@derbyskillbuild.org::b3596114-9fad-439c-9efb-b4cb118d009f" providerId="AD" clId="Web-{39443A9B-94E7-53FD-9A59-F6B8BF2281DD}" dt="2023-09-16T18:37:14.836" v="1003" actId="20577"/>
        <pc:sldMkLst>
          <pc:docMk/>
          <pc:sldMk cId="590781212" sldId="264"/>
        </pc:sldMkLst>
        <pc:spChg chg="mod">
          <ac:chgData name="Jamie Turner - Construction Tutor" userId="S::jamie.turner@derbyskillbuild.org::b3596114-9fad-439c-9efb-b4cb118d009f" providerId="AD" clId="Web-{39443A9B-94E7-53FD-9A59-F6B8BF2281DD}" dt="2023-09-16T18:37:14.836" v="1003" actId="20577"/>
          <ac:spMkLst>
            <pc:docMk/>
            <pc:sldMk cId="590781212" sldId="264"/>
            <ac:spMk id="8" creationId="{2EC786CB-A4FF-505C-7B2D-0788999BE177}"/>
          </ac:spMkLst>
        </pc:spChg>
        <pc:spChg chg="mod">
          <ac:chgData name="Jamie Turner - Construction Tutor" userId="S::jamie.turner@derbyskillbuild.org::b3596114-9fad-439c-9efb-b4cb118d009f" providerId="AD" clId="Web-{39443A9B-94E7-53FD-9A59-F6B8BF2281DD}" dt="2023-09-16T18:35:19.442" v="902" actId="20577"/>
          <ac:spMkLst>
            <pc:docMk/>
            <pc:sldMk cId="590781212" sldId="264"/>
            <ac:spMk id="9" creationId="{C87AAFEA-94CA-D6FD-778C-B70CED08B8D1}"/>
          </ac:spMkLst>
        </pc:spChg>
      </pc:sldChg>
    </pc:docChg>
  </pc:docChgLst>
  <pc:docChgLst>
    <pc:chgData name="Jamie Turner - Construction Tutor" userId="S::jamie.turner@derbyskillbuild.org::b3596114-9fad-439c-9efb-b4cb118d009f" providerId="AD" clId="Web-{E5D499AD-A82F-E86C-DB62-026B3C08D773}"/>
    <pc:docChg chg="modSld">
      <pc:chgData name="Jamie Turner - Construction Tutor" userId="S::jamie.turner@derbyskillbuild.org::b3596114-9fad-439c-9efb-b4cb118d009f" providerId="AD" clId="Web-{E5D499AD-A82F-E86C-DB62-026B3C08D773}" dt="2023-09-30T13:52:38.835" v="557"/>
      <pc:docMkLst>
        <pc:docMk/>
      </pc:docMkLst>
      <pc:sldChg chg="addSp delSp modSp mod modClrScheme chgLayout">
        <pc:chgData name="Jamie Turner - Construction Tutor" userId="S::jamie.turner@derbyskillbuild.org::b3596114-9fad-439c-9efb-b4cb118d009f" providerId="AD" clId="Web-{E5D499AD-A82F-E86C-DB62-026B3C08D773}" dt="2023-09-30T13:52:38.835" v="557"/>
        <pc:sldMkLst>
          <pc:docMk/>
          <pc:sldMk cId="4038599439" sldId="256"/>
        </pc:sldMkLst>
        <pc:spChg chg="mod ord">
          <ac:chgData name="Jamie Turner - Construction Tutor" userId="S::jamie.turner@derbyskillbuild.org::b3596114-9fad-439c-9efb-b4cb118d009f" providerId="AD" clId="Web-{E5D499AD-A82F-E86C-DB62-026B3C08D773}" dt="2023-09-30T13:51:36.286" v="555"/>
          <ac:spMkLst>
            <pc:docMk/>
            <pc:sldMk cId="4038599439" sldId="256"/>
            <ac:spMk id="2" creationId="{78DEF3AF-7BFA-D9ED-3CEB-CE6A675314C0}"/>
          </ac:spMkLst>
        </pc:spChg>
        <pc:spChg chg="add del mod">
          <ac:chgData name="Jamie Turner - Construction Tutor" userId="S::jamie.turner@derbyskillbuild.org::b3596114-9fad-439c-9efb-b4cb118d009f" providerId="AD" clId="Web-{E5D499AD-A82F-E86C-DB62-026B3C08D773}" dt="2023-09-30T13:36:40.722" v="14"/>
          <ac:spMkLst>
            <pc:docMk/>
            <pc:sldMk cId="4038599439" sldId="256"/>
            <ac:spMk id="5" creationId="{58F24B3C-733D-2B0F-FAA9-F1966D1750F3}"/>
          </ac:spMkLst>
        </pc:spChg>
        <pc:spChg chg="add del mod">
          <ac:chgData name="Jamie Turner - Construction Tutor" userId="S::jamie.turner@derbyskillbuild.org::b3596114-9fad-439c-9efb-b4cb118d009f" providerId="AD" clId="Web-{E5D499AD-A82F-E86C-DB62-026B3C08D773}" dt="2023-09-30T13:38:11.850" v="15"/>
          <ac:spMkLst>
            <pc:docMk/>
            <pc:sldMk cId="4038599439" sldId="256"/>
            <ac:spMk id="7" creationId="{12D3E7F8-9AF7-645E-31E1-BACE2EDB3C91}"/>
          </ac:spMkLst>
        </pc:spChg>
        <pc:spChg chg="del">
          <ac:chgData name="Jamie Turner - Construction Tutor" userId="S::jamie.turner@derbyskillbuild.org::b3596114-9fad-439c-9efb-b4cb118d009f" providerId="AD" clId="Web-{E5D499AD-A82F-E86C-DB62-026B3C08D773}" dt="2023-09-30T13:35:44.595" v="8"/>
          <ac:spMkLst>
            <pc:docMk/>
            <pc:sldMk cId="4038599439" sldId="256"/>
            <ac:spMk id="8" creationId="{2EC786CB-A4FF-505C-7B2D-0788999BE177}"/>
          </ac:spMkLst>
        </pc:spChg>
        <pc:spChg chg="add del mod">
          <ac:chgData name="Jamie Turner - Construction Tutor" userId="S::jamie.turner@derbyskillbuild.org::b3596114-9fad-439c-9efb-b4cb118d009f" providerId="AD" clId="Web-{E5D499AD-A82F-E86C-DB62-026B3C08D773}" dt="2023-09-30T13:51:36.286" v="555"/>
          <ac:spMkLst>
            <pc:docMk/>
            <pc:sldMk cId="4038599439" sldId="256"/>
            <ac:spMk id="11" creationId="{E25DE660-40B6-64E4-2B30-4FC675FC3349}"/>
          </ac:spMkLst>
        </pc:spChg>
        <pc:spChg chg="add mod">
          <ac:chgData name="Jamie Turner - Construction Tutor" userId="S::jamie.turner@derbyskillbuild.org::b3596114-9fad-439c-9efb-b4cb118d009f" providerId="AD" clId="Web-{E5D499AD-A82F-E86C-DB62-026B3C08D773}" dt="2023-09-30T13:52:38.835" v="557"/>
          <ac:spMkLst>
            <pc:docMk/>
            <pc:sldMk cId="4038599439" sldId="256"/>
            <ac:spMk id="12" creationId="{57D1994C-70C6-56FF-0A5D-30F3A177FF83}"/>
          </ac:spMkLst>
        </pc:spChg>
        <pc:graphicFrameChg chg="add del mod ord modGraphic">
          <ac:chgData name="Jamie Turner - Construction Tutor" userId="S::jamie.turner@derbyskillbuild.org::b3596114-9fad-439c-9efb-b4cb118d009f" providerId="AD" clId="Web-{E5D499AD-A82F-E86C-DB62-026B3C08D773}" dt="2023-09-30T13:51:24.254" v="554"/>
          <ac:graphicFrameMkLst>
            <pc:docMk/>
            <pc:sldMk cId="4038599439" sldId="256"/>
            <ac:graphicFrameMk id="9" creationId="{785E2E55-AEAF-3065-4B89-FEC6E5B41AAF}"/>
          </ac:graphicFrameMkLst>
        </pc:graphicFrameChg>
      </pc:sldChg>
    </pc:docChg>
  </pc:docChgLst>
  <pc:docChgLst>
    <pc:chgData name="Jamie Turner - Construction Tutor" userId="S::jamie.turner@derbyskillbuild.org::b3596114-9fad-439c-9efb-b4cb118d009f" providerId="AD" clId="Web-{2558D081-DB99-9004-8EDB-1C93560F20DA}"/>
    <pc:docChg chg="addSld delSld modSld sldOrd">
      <pc:chgData name="Jamie Turner - Construction Tutor" userId="S::jamie.turner@derbyskillbuild.org::b3596114-9fad-439c-9efb-b4cb118d009f" providerId="AD" clId="Web-{2558D081-DB99-9004-8EDB-1C93560F20DA}" dt="2023-09-30T14:34:28.672" v="722" actId="20577"/>
      <pc:docMkLst>
        <pc:docMk/>
      </pc:docMkLst>
      <pc:sldChg chg="addSp delSp modSp mod setBg modClrScheme delDesignElem chgLayout">
        <pc:chgData name="Jamie Turner - Construction Tutor" userId="S::jamie.turner@derbyskillbuild.org::b3596114-9fad-439c-9efb-b4cb118d009f" providerId="AD" clId="Web-{2558D081-DB99-9004-8EDB-1C93560F20DA}" dt="2023-09-30T13:58:20.348" v="42"/>
        <pc:sldMkLst>
          <pc:docMk/>
          <pc:sldMk cId="4038599439" sldId="256"/>
        </pc:sldMkLst>
        <pc:spChg chg="mod ord">
          <ac:chgData name="Jamie Turner - Construction Tutor" userId="S::jamie.turner@derbyskillbuild.org::b3596114-9fad-439c-9efb-b4cb118d009f" providerId="AD" clId="Web-{2558D081-DB99-9004-8EDB-1C93560F20DA}" dt="2023-09-30T13:58:20.348" v="42"/>
          <ac:spMkLst>
            <pc:docMk/>
            <pc:sldMk cId="4038599439" sldId="256"/>
            <ac:spMk id="2" creationId="{78DEF3AF-7BFA-D9ED-3CEB-CE6A675314C0}"/>
          </ac:spMkLst>
        </pc:spChg>
        <pc:spChg chg="add del mod">
          <ac:chgData name="Jamie Turner - Construction Tutor" userId="S::jamie.turner@derbyskillbuild.org::b3596114-9fad-439c-9efb-b4cb118d009f" providerId="AD" clId="Web-{2558D081-DB99-9004-8EDB-1C93560F20DA}" dt="2023-09-30T13:57:02.752" v="15"/>
          <ac:spMkLst>
            <pc:docMk/>
            <pc:sldMk cId="4038599439" sldId="256"/>
            <ac:spMk id="3" creationId="{3C0D15D9-EC9F-B882-686D-9207D0BE6FB3}"/>
          </ac:spMkLst>
        </pc:spChg>
        <pc:spChg chg="add mod ord">
          <ac:chgData name="Jamie Turner - Construction Tutor" userId="S::jamie.turner@derbyskillbuild.org::b3596114-9fad-439c-9efb-b4cb118d009f" providerId="AD" clId="Web-{2558D081-DB99-9004-8EDB-1C93560F20DA}" dt="2023-09-30T13:58:20.348" v="42"/>
          <ac:spMkLst>
            <pc:docMk/>
            <pc:sldMk cId="4038599439" sldId="256"/>
            <ac:spMk id="5" creationId="{A51E1085-8389-AEA5-3323-7DABB760D1D9}"/>
          </ac:spMkLst>
        </pc:spChg>
        <pc:spChg chg="add">
          <ac:chgData name="Jamie Turner - Construction Tutor" userId="S::jamie.turner@derbyskillbuild.org::b3596114-9fad-439c-9efb-b4cb118d009f" providerId="AD" clId="Web-{2558D081-DB99-9004-8EDB-1C93560F20DA}" dt="2023-09-30T13:58:20.348" v="42"/>
          <ac:spMkLst>
            <pc:docMk/>
            <pc:sldMk cId="4038599439" sldId="256"/>
            <ac:spMk id="10" creationId="{47942995-B07F-4636-9A06-C6A104B260A8}"/>
          </ac:spMkLst>
        </pc:spChg>
        <pc:spChg chg="del mod">
          <ac:chgData name="Jamie Turner - Construction Tutor" userId="S::jamie.turner@derbyskillbuild.org::b3596114-9fad-439c-9efb-b4cb118d009f" providerId="AD" clId="Web-{2558D081-DB99-9004-8EDB-1C93560F20DA}" dt="2023-09-30T13:54:11.654" v="2"/>
          <ac:spMkLst>
            <pc:docMk/>
            <pc:sldMk cId="4038599439" sldId="256"/>
            <ac:spMk id="12" creationId="{57D1994C-70C6-56FF-0A5D-30F3A177FF83}"/>
          </ac:spMkLst>
        </pc:spChg>
        <pc:spChg chg="add">
          <ac:chgData name="Jamie Turner - Construction Tutor" userId="S::jamie.turner@derbyskillbuild.org::b3596114-9fad-439c-9efb-b4cb118d009f" providerId="AD" clId="Web-{2558D081-DB99-9004-8EDB-1C93560F20DA}" dt="2023-09-30T13:58:20.348" v="42"/>
          <ac:spMkLst>
            <pc:docMk/>
            <pc:sldMk cId="4038599439" sldId="256"/>
            <ac:spMk id="17" creationId="{B81933D1-5615-42C7-9C0B-4EB7105CCE2D}"/>
          </ac:spMkLst>
        </pc:spChg>
        <pc:spChg chg="add">
          <ac:chgData name="Jamie Turner - Construction Tutor" userId="S::jamie.turner@derbyskillbuild.org::b3596114-9fad-439c-9efb-b4cb118d009f" providerId="AD" clId="Web-{2558D081-DB99-9004-8EDB-1C93560F20DA}" dt="2023-09-30T13:58:20.348" v="42"/>
          <ac:spMkLst>
            <pc:docMk/>
            <pc:sldMk cId="4038599439" sldId="256"/>
            <ac:spMk id="19" creationId="{19C9EAEA-39D0-4B0E-A0EB-51E7B26740B1}"/>
          </ac:spMkLst>
        </pc:spChg>
        <pc:grpChg chg="add del">
          <ac:chgData name="Jamie Turner - Construction Tutor" userId="S::jamie.turner@derbyskillbuild.org::b3596114-9fad-439c-9efb-b4cb118d009f" providerId="AD" clId="Web-{2558D081-DB99-9004-8EDB-1C93560F20DA}" dt="2023-09-30T13:57:41.097" v="16"/>
          <ac:grpSpMkLst>
            <pc:docMk/>
            <pc:sldMk cId="4038599439" sldId="256"/>
            <ac:grpSpMk id="13" creationId="{1FD67D68-9B83-C338-8342-3348D8F22347}"/>
          </ac:grpSpMkLst>
        </pc:grpChg>
        <pc:grpChg chg="add">
          <ac:chgData name="Jamie Turner - Construction Tutor" userId="S::jamie.turner@derbyskillbuild.org::b3596114-9fad-439c-9efb-b4cb118d009f" providerId="AD" clId="Web-{2558D081-DB99-9004-8EDB-1C93560F20DA}" dt="2023-09-30T13:58:20.348" v="42"/>
          <ac:grpSpMkLst>
            <pc:docMk/>
            <pc:sldMk cId="4038599439" sldId="256"/>
            <ac:grpSpMk id="16" creationId="{032D8612-31EB-44CF-A1D0-14FD4C705424}"/>
          </ac:grpSpMkLst>
        </pc:grpChg>
        <pc:picChg chg="mod ord">
          <ac:chgData name="Jamie Turner - Construction Tutor" userId="S::jamie.turner@derbyskillbuild.org::b3596114-9fad-439c-9efb-b4cb118d009f" providerId="AD" clId="Web-{2558D081-DB99-9004-8EDB-1C93560F20DA}" dt="2023-09-30T13:58:20.348" v="42"/>
          <ac:picMkLst>
            <pc:docMk/>
            <pc:sldMk cId="4038599439" sldId="256"/>
            <ac:picMk id="4" creationId="{F7400485-867C-BF00-DA0F-198B689CA9CE}"/>
          </ac:picMkLst>
        </pc:picChg>
      </pc:sldChg>
      <pc:sldChg chg="addSp delSp modSp add ord replId">
        <pc:chgData name="Jamie Turner - Construction Tutor" userId="S::jamie.turner@derbyskillbuild.org::b3596114-9fad-439c-9efb-b4cb118d009f" providerId="AD" clId="Web-{2558D081-DB99-9004-8EDB-1C93560F20DA}" dt="2023-09-30T14:25:56.330" v="440" actId="20577"/>
        <pc:sldMkLst>
          <pc:docMk/>
          <pc:sldMk cId="3899679312" sldId="257"/>
        </pc:sldMkLst>
        <pc:spChg chg="mod">
          <ac:chgData name="Jamie Turner - Construction Tutor" userId="S::jamie.turner@derbyskillbuild.org::b3596114-9fad-439c-9efb-b4cb118d009f" providerId="AD" clId="Web-{2558D081-DB99-9004-8EDB-1C93560F20DA}" dt="2023-09-30T14:25:56.330" v="440" actId="20577"/>
          <ac:spMkLst>
            <pc:docMk/>
            <pc:sldMk cId="3899679312" sldId="257"/>
            <ac:spMk id="2" creationId="{78DEF3AF-7BFA-D9ED-3CEB-CE6A675314C0}"/>
          </ac:spMkLst>
        </pc:spChg>
        <pc:spChg chg="del">
          <ac:chgData name="Jamie Turner - Construction Tutor" userId="S::jamie.turner@derbyskillbuild.org::b3596114-9fad-439c-9efb-b4cb118d009f" providerId="AD" clId="Web-{2558D081-DB99-9004-8EDB-1C93560F20DA}" dt="2023-09-30T13:58:47.223" v="43"/>
          <ac:spMkLst>
            <pc:docMk/>
            <pc:sldMk cId="3899679312" sldId="257"/>
            <ac:spMk id="3" creationId="{3C0D15D9-EC9F-B882-686D-9207D0BE6FB3}"/>
          </ac:spMkLst>
        </pc:spChg>
        <pc:spChg chg="add mod">
          <ac:chgData name="Jamie Turner - Construction Tutor" userId="S::jamie.turner@derbyskillbuild.org::b3596114-9fad-439c-9efb-b4cb118d009f" providerId="AD" clId="Web-{2558D081-DB99-9004-8EDB-1C93560F20DA}" dt="2023-09-30T14:25:01.532" v="428" actId="1076"/>
          <ac:spMkLst>
            <pc:docMk/>
            <pc:sldMk cId="3899679312" sldId="257"/>
            <ac:spMk id="5" creationId="{58844918-7DE1-64D1-1976-E529A644DCCB}"/>
          </ac:spMkLst>
        </pc:spChg>
        <pc:spChg chg="add mod">
          <ac:chgData name="Jamie Turner - Construction Tutor" userId="S::jamie.turner@derbyskillbuild.org::b3596114-9fad-439c-9efb-b4cb118d009f" providerId="AD" clId="Web-{2558D081-DB99-9004-8EDB-1C93560F20DA}" dt="2023-09-30T14:25:03.547" v="429" actId="1076"/>
          <ac:spMkLst>
            <pc:docMk/>
            <pc:sldMk cId="3899679312" sldId="257"/>
            <ac:spMk id="6" creationId="{CD753661-8A36-7B79-CE00-90B8A0C439C7}"/>
          </ac:spMkLst>
        </pc:spChg>
        <pc:picChg chg="mod">
          <ac:chgData name="Jamie Turner - Construction Tutor" userId="S::jamie.turner@derbyskillbuild.org::b3596114-9fad-439c-9efb-b4cb118d009f" providerId="AD" clId="Web-{2558D081-DB99-9004-8EDB-1C93560F20DA}" dt="2023-09-30T14:01:02.180" v="56" actId="1076"/>
          <ac:picMkLst>
            <pc:docMk/>
            <pc:sldMk cId="3899679312" sldId="257"/>
            <ac:picMk id="4" creationId="{F7400485-867C-BF00-DA0F-198B689CA9CE}"/>
          </ac:picMkLst>
        </pc:picChg>
      </pc:sldChg>
      <pc:sldChg chg="addSp modSp add ord replId">
        <pc:chgData name="Jamie Turner - Construction Tutor" userId="S::jamie.turner@derbyskillbuild.org::b3596114-9fad-439c-9efb-b4cb118d009f" providerId="AD" clId="Web-{2558D081-DB99-9004-8EDB-1C93560F20DA}" dt="2023-09-30T14:27:30.020" v="474"/>
        <pc:sldMkLst>
          <pc:docMk/>
          <pc:sldMk cId="1007398684" sldId="258"/>
        </pc:sldMkLst>
        <pc:spChg chg="add mod">
          <ac:chgData name="Jamie Turner - Construction Tutor" userId="S::jamie.turner@derbyskillbuild.org::b3596114-9fad-439c-9efb-b4cb118d009f" providerId="AD" clId="Web-{2558D081-DB99-9004-8EDB-1C93560F20DA}" dt="2023-09-30T14:26:15.534" v="442" actId="1076"/>
          <ac:spMkLst>
            <pc:docMk/>
            <pc:sldMk cId="1007398684" sldId="258"/>
            <ac:spMk id="3" creationId="{8245153B-7815-162E-9097-C78A88462753}"/>
          </ac:spMkLst>
        </pc:spChg>
        <pc:spChg chg="mod">
          <ac:chgData name="Jamie Turner - Construction Tutor" userId="S::jamie.turner@derbyskillbuild.org::b3596114-9fad-439c-9efb-b4cb118d009f" providerId="AD" clId="Web-{2558D081-DB99-9004-8EDB-1C93560F20DA}" dt="2023-09-30T14:26:24.237" v="443" actId="1076"/>
          <ac:spMkLst>
            <pc:docMk/>
            <pc:sldMk cId="1007398684" sldId="258"/>
            <ac:spMk id="5" creationId="{A51E1085-8389-AEA5-3323-7DABB760D1D9}"/>
          </ac:spMkLst>
        </pc:spChg>
        <pc:spChg chg="add mod">
          <ac:chgData name="Jamie Turner - Construction Tutor" userId="S::jamie.turner@derbyskillbuild.org::b3596114-9fad-439c-9efb-b4cb118d009f" providerId="AD" clId="Web-{2558D081-DB99-9004-8EDB-1C93560F20DA}" dt="2023-09-30T14:27:30.020" v="474"/>
          <ac:spMkLst>
            <pc:docMk/>
            <pc:sldMk cId="1007398684" sldId="258"/>
            <ac:spMk id="6" creationId="{E6CB8FA6-0D12-18D4-0AA6-9668DCBF89F7}"/>
          </ac:spMkLst>
        </pc:spChg>
      </pc:sldChg>
      <pc:sldChg chg="addSp modSp add ord replId">
        <pc:chgData name="Jamie Turner - Construction Tutor" userId="S::jamie.turner@derbyskillbuild.org::b3596114-9fad-439c-9efb-b4cb118d009f" providerId="AD" clId="Web-{2558D081-DB99-9004-8EDB-1C93560F20DA}" dt="2023-09-30T14:29:02.679" v="541" actId="20577"/>
        <pc:sldMkLst>
          <pc:docMk/>
          <pc:sldMk cId="933072282" sldId="259"/>
        </pc:sldMkLst>
        <pc:spChg chg="mod">
          <ac:chgData name="Jamie Turner - Construction Tutor" userId="S::jamie.turner@derbyskillbuild.org::b3596114-9fad-439c-9efb-b4cb118d009f" providerId="AD" clId="Web-{2558D081-DB99-9004-8EDB-1C93560F20DA}" dt="2023-09-30T14:27:58.036" v="476" actId="1076"/>
          <ac:spMkLst>
            <pc:docMk/>
            <pc:sldMk cId="933072282" sldId="259"/>
            <ac:spMk id="3" creationId="{8245153B-7815-162E-9097-C78A88462753}"/>
          </ac:spMkLst>
        </pc:spChg>
        <pc:spChg chg="mod">
          <ac:chgData name="Jamie Turner - Construction Tutor" userId="S::jamie.turner@derbyskillbuild.org::b3596114-9fad-439c-9efb-b4cb118d009f" providerId="AD" clId="Web-{2558D081-DB99-9004-8EDB-1C93560F20DA}" dt="2023-09-30T14:27:55.927" v="475" actId="1076"/>
          <ac:spMkLst>
            <pc:docMk/>
            <pc:sldMk cId="933072282" sldId="259"/>
            <ac:spMk id="5" creationId="{A51E1085-8389-AEA5-3323-7DABB760D1D9}"/>
          </ac:spMkLst>
        </pc:spChg>
        <pc:spChg chg="add mod">
          <ac:chgData name="Jamie Turner - Construction Tutor" userId="S::jamie.turner@derbyskillbuild.org::b3596114-9fad-439c-9efb-b4cb118d009f" providerId="AD" clId="Web-{2558D081-DB99-9004-8EDB-1C93560F20DA}" dt="2023-09-30T14:29:02.679" v="541" actId="20577"/>
          <ac:spMkLst>
            <pc:docMk/>
            <pc:sldMk cId="933072282" sldId="259"/>
            <ac:spMk id="6" creationId="{22238FAE-701B-9979-7EFE-9333B0AD19DB}"/>
          </ac:spMkLst>
        </pc:spChg>
      </pc:sldChg>
      <pc:sldChg chg="addSp modSp add ord replId">
        <pc:chgData name="Jamie Turner - Construction Tutor" userId="S::jamie.turner@derbyskillbuild.org::b3596114-9fad-439c-9efb-b4cb118d009f" providerId="AD" clId="Web-{2558D081-DB99-9004-8EDB-1C93560F20DA}" dt="2023-09-30T14:30:45.213" v="578" actId="1076"/>
        <pc:sldMkLst>
          <pc:docMk/>
          <pc:sldMk cId="1409110641" sldId="260"/>
        </pc:sldMkLst>
        <pc:spChg chg="mod">
          <ac:chgData name="Jamie Turner - Construction Tutor" userId="S::jamie.turner@derbyskillbuild.org::b3596114-9fad-439c-9efb-b4cb118d009f" providerId="AD" clId="Web-{2558D081-DB99-9004-8EDB-1C93560F20DA}" dt="2023-09-30T14:05:44.500" v="141" actId="20577"/>
          <ac:spMkLst>
            <pc:docMk/>
            <pc:sldMk cId="1409110641" sldId="260"/>
            <ac:spMk id="3" creationId="{8245153B-7815-162E-9097-C78A88462753}"/>
          </ac:spMkLst>
        </pc:spChg>
        <pc:spChg chg="mod">
          <ac:chgData name="Jamie Turner - Construction Tutor" userId="S::jamie.turner@derbyskillbuild.org::b3596114-9fad-439c-9efb-b4cb118d009f" providerId="AD" clId="Web-{2558D081-DB99-9004-8EDB-1C93560F20DA}" dt="2023-09-30T14:30:19.009" v="552" actId="1076"/>
          <ac:spMkLst>
            <pc:docMk/>
            <pc:sldMk cId="1409110641" sldId="260"/>
            <ac:spMk id="5" creationId="{A51E1085-8389-AEA5-3323-7DABB760D1D9}"/>
          </ac:spMkLst>
        </pc:spChg>
        <pc:spChg chg="add mod">
          <ac:chgData name="Jamie Turner - Construction Tutor" userId="S::jamie.turner@derbyskillbuild.org::b3596114-9fad-439c-9efb-b4cb118d009f" providerId="AD" clId="Web-{2558D081-DB99-9004-8EDB-1C93560F20DA}" dt="2023-09-30T14:30:11.290" v="551" actId="1076"/>
          <ac:spMkLst>
            <pc:docMk/>
            <pc:sldMk cId="1409110641" sldId="260"/>
            <ac:spMk id="6" creationId="{DB0CE52D-BA01-08C4-97A8-73A200C9351F}"/>
          </ac:spMkLst>
        </pc:spChg>
        <pc:spChg chg="add mod">
          <ac:chgData name="Jamie Turner - Construction Tutor" userId="S::jamie.turner@derbyskillbuild.org::b3596114-9fad-439c-9efb-b4cb118d009f" providerId="AD" clId="Web-{2558D081-DB99-9004-8EDB-1C93560F20DA}" dt="2023-09-30T14:30:06.915" v="550" actId="1076"/>
          <ac:spMkLst>
            <pc:docMk/>
            <pc:sldMk cId="1409110641" sldId="260"/>
            <ac:spMk id="7" creationId="{9688158D-BBDC-1836-118E-6AD989AA0A60}"/>
          </ac:spMkLst>
        </pc:spChg>
        <pc:spChg chg="add mod">
          <ac:chgData name="Jamie Turner - Construction Tutor" userId="S::jamie.turner@derbyskillbuild.org::b3596114-9fad-439c-9efb-b4cb118d009f" providerId="AD" clId="Web-{2558D081-DB99-9004-8EDB-1C93560F20DA}" dt="2023-09-30T14:30:02.680" v="549" actId="1076"/>
          <ac:spMkLst>
            <pc:docMk/>
            <pc:sldMk cId="1409110641" sldId="260"/>
            <ac:spMk id="8" creationId="{21DF30CC-E7BF-F0A7-6990-4A6979C45452}"/>
          </ac:spMkLst>
        </pc:spChg>
        <pc:spChg chg="add mod">
          <ac:chgData name="Jamie Turner - Construction Tutor" userId="S::jamie.turner@derbyskillbuild.org::b3596114-9fad-439c-9efb-b4cb118d009f" providerId="AD" clId="Web-{2558D081-DB99-9004-8EDB-1C93560F20DA}" dt="2023-09-30T14:30:45.213" v="578" actId="1076"/>
          <ac:spMkLst>
            <pc:docMk/>
            <pc:sldMk cId="1409110641" sldId="260"/>
            <ac:spMk id="9" creationId="{9E4CC6FD-6D9F-DC53-083F-20B40BD2B8D7}"/>
          </ac:spMkLst>
        </pc:spChg>
      </pc:sldChg>
      <pc:sldChg chg="del">
        <pc:chgData name="Jamie Turner - Construction Tutor" userId="S::jamie.turner@derbyskillbuild.org::b3596114-9fad-439c-9efb-b4cb118d009f" providerId="AD" clId="Web-{2558D081-DB99-9004-8EDB-1C93560F20DA}" dt="2023-09-30T13:54:15.138" v="3"/>
        <pc:sldMkLst>
          <pc:docMk/>
          <pc:sldMk cId="2004663797" sldId="260"/>
        </pc:sldMkLst>
      </pc:sldChg>
      <pc:sldChg chg="addSp modSp add ord replId">
        <pc:chgData name="Jamie Turner - Construction Tutor" userId="S::jamie.turner@derbyskillbuild.org::b3596114-9fad-439c-9efb-b4cb118d009f" providerId="AD" clId="Web-{2558D081-DB99-9004-8EDB-1C93560F20DA}" dt="2023-09-30T14:32:13.903" v="622" actId="1076"/>
        <pc:sldMkLst>
          <pc:docMk/>
          <pc:sldMk cId="1004612400" sldId="261"/>
        </pc:sldMkLst>
        <pc:spChg chg="add mod">
          <ac:chgData name="Jamie Turner - Construction Tutor" userId="S::jamie.turner@derbyskillbuild.org::b3596114-9fad-439c-9efb-b4cb118d009f" providerId="AD" clId="Web-{2558D081-DB99-9004-8EDB-1C93560F20DA}" dt="2023-09-30T14:31:20.026" v="582" actId="1076"/>
          <ac:spMkLst>
            <pc:docMk/>
            <pc:sldMk cId="1004612400" sldId="261"/>
            <ac:spMk id="3" creationId="{D01A4CB6-01CF-9189-393C-E3AA01B0E4EC}"/>
          </ac:spMkLst>
        </pc:spChg>
        <pc:spChg chg="mod">
          <ac:chgData name="Jamie Turner - Construction Tutor" userId="S::jamie.turner@derbyskillbuild.org::b3596114-9fad-439c-9efb-b4cb118d009f" providerId="AD" clId="Web-{2558D081-DB99-9004-8EDB-1C93560F20DA}" dt="2023-09-30T14:31:28.464" v="583" actId="1076"/>
          <ac:spMkLst>
            <pc:docMk/>
            <pc:sldMk cId="1004612400" sldId="261"/>
            <ac:spMk id="5" creationId="{A51E1085-8389-AEA5-3323-7DABB760D1D9}"/>
          </ac:spMkLst>
        </pc:spChg>
        <pc:spChg chg="add mod">
          <ac:chgData name="Jamie Turner - Construction Tutor" userId="S::jamie.turner@derbyskillbuild.org::b3596114-9fad-439c-9efb-b4cb118d009f" providerId="AD" clId="Web-{2558D081-DB99-9004-8EDB-1C93560F20DA}" dt="2023-09-30T14:31:11.182" v="581" actId="1076"/>
          <ac:spMkLst>
            <pc:docMk/>
            <pc:sldMk cId="1004612400" sldId="261"/>
            <ac:spMk id="6" creationId="{8CCFC4B7-F593-40A9-1086-7E4B4B1C053D}"/>
          </ac:spMkLst>
        </pc:spChg>
        <pc:spChg chg="add mod">
          <ac:chgData name="Jamie Turner - Construction Tutor" userId="S::jamie.turner@derbyskillbuild.org::b3596114-9fad-439c-9efb-b4cb118d009f" providerId="AD" clId="Web-{2558D081-DB99-9004-8EDB-1C93560F20DA}" dt="2023-09-30T14:32:13.903" v="622" actId="1076"/>
          <ac:spMkLst>
            <pc:docMk/>
            <pc:sldMk cId="1004612400" sldId="261"/>
            <ac:spMk id="7" creationId="{08BB3AD3-886B-F0D9-C186-D20C99D3E704}"/>
          </ac:spMkLst>
        </pc:spChg>
      </pc:sldChg>
      <pc:sldChg chg="del">
        <pc:chgData name="Jamie Turner - Construction Tutor" userId="S::jamie.turner@derbyskillbuild.org::b3596114-9fad-439c-9efb-b4cb118d009f" providerId="AD" clId="Web-{2558D081-DB99-9004-8EDB-1C93560F20DA}" dt="2023-09-30T13:54:16.794" v="4"/>
        <pc:sldMkLst>
          <pc:docMk/>
          <pc:sldMk cId="4172655122" sldId="261"/>
        </pc:sldMkLst>
      </pc:sldChg>
      <pc:sldChg chg="del">
        <pc:chgData name="Jamie Turner - Construction Tutor" userId="S::jamie.turner@derbyskillbuild.org::b3596114-9fad-439c-9efb-b4cb118d009f" providerId="AD" clId="Web-{2558D081-DB99-9004-8EDB-1C93560F20DA}" dt="2023-09-30T13:54:18.091" v="5"/>
        <pc:sldMkLst>
          <pc:docMk/>
          <pc:sldMk cId="3411156937" sldId="262"/>
        </pc:sldMkLst>
      </pc:sldChg>
      <pc:sldChg chg="addSp modSp add ord replId">
        <pc:chgData name="Jamie Turner - Construction Tutor" userId="S::jamie.turner@derbyskillbuild.org::b3596114-9fad-439c-9efb-b4cb118d009f" providerId="AD" clId="Web-{2558D081-DB99-9004-8EDB-1C93560F20DA}" dt="2023-09-30T14:33:14.545" v="678" actId="1076"/>
        <pc:sldMkLst>
          <pc:docMk/>
          <pc:sldMk cId="3701756496" sldId="262"/>
        </pc:sldMkLst>
        <pc:spChg chg="add mod">
          <ac:chgData name="Jamie Turner - Construction Tutor" userId="S::jamie.turner@derbyskillbuild.org::b3596114-9fad-439c-9efb-b4cb118d009f" providerId="AD" clId="Web-{2558D081-DB99-9004-8EDB-1C93560F20DA}" dt="2023-09-30T14:32:24.887" v="623" actId="1076"/>
          <ac:spMkLst>
            <pc:docMk/>
            <pc:sldMk cId="3701756496" sldId="262"/>
            <ac:spMk id="3" creationId="{FFFB29FE-21FD-C868-7E50-736E52B115A7}"/>
          </ac:spMkLst>
        </pc:spChg>
        <pc:spChg chg="mod">
          <ac:chgData name="Jamie Turner - Construction Tutor" userId="S::jamie.turner@derbyskillbuild.org::b3596114-9fad-439c-9efb-b4cb118d009f" providerId="AD" clId="Web-{2558D081-DB99-9004-8EDB-1C93560F20DA}" dt="2023-09-30T14:32:29.794" v="624" actId="1076"/>
          <ac:spMkLst>
            <pc:docMk/>
            <pc:sldMk cId="3701756496" sldId="262"/>
            <ac:spMk id="5" creationId="{A51E1085-8389-AEA5-3323-7DABB760D1D9}"/>
          </ac:spMkLst>
        </pc:spChg>
        <pc:spChg chg="add mod">
          <ac:chgData name="Jamie Turner - Construction Tutor" userId="S::jamie.turner@derbyskillbuild.org::b3596114-9fad-439c-9efb-b4cb118d009f" providerId="AD" clId="Web-{2558D081-DB99-9004-8EDB-1C93560F20DA}" dt="2023-09-30T14:33:14.545" v="678" actId="1076"/>
          <ac:spMkLst>
            <pc:docMk/>
            <pc:sldMk cId="3701756496" sldId="262"/>
            <ac:spMk id="6" creationId="{0BC63B66-708E-3AA6-34EA-B0D6609F08CA}"/>
          </ac:spMkLst>
        </pc:spChg>
      </pc:sldChg>
      <pc:sldChg chg="del">
        <pc:chgData name="Jamie Turner - Construction Tutor" userId="S::jamie.turner@derbyskillbuild.org::b3596114-9fad-439c-9efb-b4cb118d009f" providerId="AD" clId="Web-{2558D081-DB99-9004-8EDB-1C93560F20DA}" dt="2023-09-30T13:54:19.185" v="6"/>
        <pc:sldMkLst>
          <pc:docMk/>
          <pc:sldMk cId="502893729" sldId="263"/>
        </pc:sldMkLst>
      </pc:sldChg>
      <pc:sldChg chg="addSp modSp add ord replId">
        <pc:chgData name="Jamie Turner - Construction Tutor" userId="S::jamie.turner@derbyskillbuild.org::b3596114-9fad-439c-9efb-b4cb118d009f" providerId="AD" clId="Web-{2558D081-DB99-9004-8EDB-1C93560F20DA}" dt="2023-09-30T14:34:28.672" v="722" actId="20577"/>
        <pc:sldMkLst>
          <pc:docMk/>
          <pc:sldMk cId="1828937034" sldId="263"/>
        </pc:sldMkLst>
        <pc:spChg chg="add mod">
          <ac:chgData name="Jamie Turner - Construction Tutor" userId="S::jamie.turner@derbyskillbuild.org::b3596114-9fad-439c-9efb-b4cb118d009f" providerId="AD" clId="Web-{2558D081-DB99-9004-8EDB-1C93560F20DA}" dt="2023-09-30T14:33:28.780" v="680" actId="14100"/>
          <ac:spMkLst>
            <pc:docMk/>
            <pc:sldMk cId="1828937034" sldId="263"/>
            <ac:spMk id="3" creationId="{AD5CC9C7-2760-DF89-AA47-8D8CFDCAEAA6}"/>
          </ac:spMkLst>
        </pc:spChg>
        <pc:spChg chg="mod">
          <ac:chgData name="Jamie Turner - Construction Tutor" userId="S::jamie.turner@derbyskillbuild.org::b3596114-9fad-439c-9efb-b4cb118d009f" providerId="AD" clId="Web-{2558D081-DB99-9004-8EDB-1C93560F20DA}" dt="2023-09-30T14:33:34.608" v="681" actId="1076"/>
          <ac:spMkLst>
            <pc:docMk/>
            <pc:sldMk cId="1828937034" sldId="263"/>
            <ac:spMk id="5" creationId="{A51E1085-8389-AEA5-3323-7DABB760D1D9}"/>
          </ac:spMkLst>
        </pc:spChg>
        <pc:spChg chg="add mod">
          <ac:chgData name="Jamie Turner - Construction Tutor" userId="S::jamie.turner@derbyskillbuild.org::b3596114-9fad-439c-9efb-b4cb118d009f" providerId="AD" clId="Web-{2558D081-DB99-9004-8EDB-1C93560F20DA}" dt="2023-09-30T14:34:28.672" v="722" actId="20577"/>
          <ac:spMkLst>
            <pc:docMk/>
            <pc:sldMk cId="1828937034" sldId="263"/>
            <ac:spMk id="6" creationId="{B7CE9E6C-F9CC-9403-1E8D-AE29380A157A}"/>
          </ac:spMkLst>
        </pc:spChg>
      </pc:sldChg>
      <pc:sldChg chg="del">
        <pc:chgData name="Jamie Turner - Construction Tutor" userId="S::jamie.turner@derbyskillbuild.org::b3596114-9fad-439c-9efb-b4cb118d009f" providerId="AD" clId="Web-{2558D081-DB99-9004-8EDB-1C93560F20DA}" dt="2023-09-30T13:54:20.810" v="7"/>
        <pc:sldMkLst>
          <pc:docMk/>
          <pc:sldMk cId="590781212" sldId="264"/>
        </pc:sldMkLst>
      </pc:sldChg>
    </pc:docChg>
  </pc:docChgLst>
  <pc:docChgLst>
    <pc:chgData name="Jamie Turner - Construction Tutor" userId="S::jamie.turner@derbyskillbuild.org::b3596114-9fad-439c-9efb-b4cb118d009f" providerId="AD" clId="Web-{4C21523C-7B4D-F1E0-52B6-2C832A2CA56D}"/>
    <pc:docChg chg="addSld delSld modSld">
      <pc:chgData name="Jamie Turner - Construction Tutor" userId="S::jamie.turner@derbyskillbuild.org::b3596114-9fad-439c-9efb-b4cb118d009f" providerId="AD" clId="Web-{4C21523C-7B4D-F1E0-52B6-2C832A2CA56D}" dt="2023-09-16T18:01:02.882" v="538"/>
      <pc:docMkLst>
        <pc:docMk/>
      </pc:docMkLst>
      <pc:sldChg chg="addSp delSp modSp mod modClrScheme chgLayout">
        <pc:chgData name="Jamie Turner - Construction Tutor" userId="S::jamie.turner@derbyskillbuild.org::b3596114-9fad-439c-9efb-b4cb118d009f" providerId="AD" clId="Web-{4C21523C-7B4D-F1E0-52B6-2C832A2CA56D}" dt="2023-09-16T17:46:54.068" v="186" actId="20577"/>
        <pc:sldMkLst>
          <pc:docMk/>
          <pc:sldMk cId="4038599439" sldId="256"/>
        </pc:sldMkLst>
        <pc:spChg chg="mod ord">
          <ac:chgData name="Jamie Turner - Construction Tutor" userId="S::jamie.turner@derbyskillbuild.org::b3596114-9fad-439c-9efb-b4cb118d009f" providerId="AD" clId="Web-{4C21523C-7B4D-F1E0-52B6-2C832A2CA56D}" dt="2023-09-16T17:43:02.967" v="50" actId="20577"/>
          <ac:spMkLst>
            <pc:docMk/>
            <pc:sldMk cId="4038599439" sldId="256"/>
            <ac:spMk id="2" creationId="{78DEF3AF-7BFA-D9ED-3CEB-CE6A675314C0}"/>
          </ac:spMkLst>
        </pc:spChg>
        <pc:spChg chg="del mod">
          <ac:chgData name="Jamie Turner - Construction Tutor" userId="S::jamie.turner@derbyskillbuild.org::b3596114-9fad-439c-9efb-b4cb118d009f" providerId="AD" clId="Web-{4C21523C-7B4D-F1E0-52B6-2C832A2CA56D}" dt="2023-09-16T17:39:43.835" v="19"/>
          <ac:spMkLst>
            <pc:docMk/>
            <pc:sldMk cId="4038599439" sldId="256"/>
            <ac:spMk id="3" creationId="{9B5AF86D-E139-EC03-A566-DAFF6919CA78}"/>
          </ac:spMkLst>
        </pc:spChg>
        <pc:spChg chg="add mod ord">
          <ac:chgData name="Jamie Turner - Construction Tutor" userId="S::jamie.turner@derbyskillbuild.org::b3596114-9fad-439c-9efb-b4cb118d009f" providerId="AD" clId="Web-{4C21523C-7B4D-F1E0-52B6-2C832A2CA56D}" dt="2023-09-16T17:44:52.518" v="91" actId="20577"/>
          <ac:spMkLst>
            <pc:docMk/>
            <pc:sldMk cId="4038599439" sldId="256"/>
            <ac:spMk id="8" creationId="{2EC786CB-A4FF-505C-7B2D-0788999BE177}"/>
          </ac:spMkLst>
        </pc:spChg>
        <pc:spChg chg="add mod ord">
          <ac:chgData name="Jamie Turner - Construction Tutor" userId="S::jamie.turner@derbyskillbuild.org::b3596114-9fad-439c-9efb-b4cb118d009f" providerId="AD" clId="Web-{4C21523C-7B4D-F1E0-52B6-2C832A2CA56D}" dt="2023-09-16T17:46:54.068" v="186" actId="20577"/>
          <ac:spMkLst>
            <pc:docMk/>
            <pc:sldMk cId="4038599439" sldId="256"/>
            <ac:spMk id="9" creationId="{C87AAFEA-94CA-D6FD-778C-B70CED08B8D1}"/>
          </ac:spMkLst>
        </pc:spChg>
        <pc:picChg chg="add del mod">
          <ac:chgData name="Jamie Turner - Construction Tutor" userId="S::jamie.turner@derbyskillbuild.org::b3596114-9fad-439c-9efb-b4cb118d009f" providerId="AD" clId="Web-{4C21523C-7B4D-F1E0-52B6-2C832A2CA56D}" dt="2023-09-16T17:42:50.060" v="47"/>
          <ac:picMkLst>
            <pc:docMk/>
            <pc:sldMk cId="4038599439" sldId="256"/>
            <ac:picMk id="5" creationId="{4D0C4F7C-D165-446E-F48B-058AEE4E3211}"/>
          </ac:picMkLst>
        </pc:picChg>
        <pc:picChg chg="add del mod">
          <ac:chgData name="Jamie Turner - Construction Tutor" userId="S::jamie.turner@derbyskillbuild.org::b3596114-9fad-439c-9efb-b4cb118d009f" providerId="AD" clId="Web-{4C21523C-7B4D-F1E0-52B6-2C832A2CA56D}" dt="2023-09-16T17:42:53.685" v="48"/>
          <ac:picMkLst>
            <pc:docMk/>
            <pc:sldMk cId="4038599439" sldId="256"/>
            <ac:picMk id="6" creationId="{D4C69E8F-BD3C-01A1-DCAB-47A8E517A301}"/>
          </ac:picMkLst>
        </pc:picChg>
        <pc:picChg chg="add del mod">
          <ac:chgData name="Jamie Turner - Construction Tutor" userId="S::jamie.turner@derbyskillbuild.org::b3596114-9fad-439c-9efb-b4cb118d009f" providerId="AD" clId="Web-{4C21523C-7B4D-F1E0-52B6-2C832A2CA56D}" dt="2023-09-16T17:42:58.029" v="49"/>
          <ac:picMkLst>
            <pc:docMk/>
            <pc:sldMk cId="4038599439" sldId="256"/>
            <ac:picMk id="7" creationId="{4A459FF5-C793-D5BD-DB39-11163173FAB0}"/>
          </ac:picMkLst>
        </pc:picChg>
      </pc:sldChg>
      <pc:sldChg chg="delSp modSp del">
        <pc:chgData name="Jamie Turner - Construction Tutor" userId="S::jamie.turner@derbyskillbuild.org::b3596114-9fad-439c-9efb-b4cb118d009f" providerId="AD" clId="Web-{4C21523C-7B4D-F1E0-52B6-2C832A2CA56D}" dt="2023-09-16T18:00:54.976" v="537"/>
        <pc:sldMkLst>
          <pc:docMk/>
          <pc:sldMk cId="2513385158" sldId="257"/>
        </pc:sldMkLst>
        <pc:spChg chg="del mod">
          <ac:chgData name="Jamie Turner - Construction Tutor" userId="S::jamie.turner@derbyskillbuild.org::b3596114-9fad-439c-9efb-b4cb118d009f" providerId="AD" clId="Web-{4C21523C-7B4D-F1E0-52B6-2C832A2CA56D}" dt="2023-09-16T17:50:27.232" v="282"/>
          <ac:spMkLst>
            <pc:docMk/>
            <pc:sldMk cId="2513385158" sldId="257"/>
            <ac:spMk id="2" creationId="{2C23C074-4D87-04D2-347A-E87FB6C874BF}"/>
          </ac:spMkLst>
        </pc:spChg>
        <pc:spChg chg="mod">
          <ac:chgData name="Jamie Turner - Construction Tutor" userId="S::jamie.turner@derbyskillbuild.org::b3596114-9fad-439c-9efb-b4cb118d009f" providerId="AD" clId="Web-{4C21523C-7B4D-F1E0-52B6-2C832A2CA56D}" dt="2023-09-16T17:51:11.251" v="291" actId="20577"/>
          <ac:spMkLst>
            <pc:docMk/>
            <pc:sldMk cId="2513385158" sldId="257"/>
            <ac:spMk id="3" creationId="{29DE36CB-01DE-50E9-E83F-67FDFA252B5A}"/>
          </ac:spMkLst>
        </pc:spChg>
      </pc:sldChg>
      <pc:sldChg chg="del">
        <pc:chgData name="Jamie Turner - Construction Tutor" userId="S::jamie.turner@derbyskillbuild.org::b3596114-9fad-439c-9efb-b4cb118d009f" providerId="AD" clId="Web-{4C21523C-7B4D-F1E0-52B6-2C832A2CA56D}" dt="2023-09-16T17:51:19.454" v="293"/>
        <pc:sldMkLst>
          <pc:docMk/>
          <pc:sldMk cId="2916303272" sldId="258"/>
        </pc:sldMkLst>
      </pc:sldChg>
      <pc:sldChg chg="del">
        <pc:chgData name="Jamie Turner - Construction Tutor" userId="S::jamie.turner@derbyskillbuild.org::b3596114-9fad-439c-9efb-b4cb118d009f" providerId="AD" clId="Web-{4C21523C-7B4D-F1E0-52B6-2C832A2CA56D}" dt="2023-09-16T18:01:02.882" v="538"/>
        <pc:sldMkLst>
          <pc:docMk/>
          <pc:sldMk cId="1908981674" sldId="259"/>
        </pc:sldMkLst>
      </pc:sldChg>
      <pc:sldChg chg="addSp delSp modSp new del mod modClrScheme chgLayout">
        <pc:chgData name="Jamie Turner - Construction Tutor" userId="S::jamie.turner@derbyskillbuild.org::b3596114-9fad-439c-9efb-b4cb118d009f" providerId="AD" clId="Web-{4C21523C-7B4D-F1E0-52B6-2C832A2CA56D}" dt="2023-09-16T17:51:15.657" v="292"/>
        <pc:sldMkLst>
          <pc:docMk/>
          <pc:sldMk cId="698722608" sldId="260"/>
        </pc:sldMkLst>
        <pc:spChg chg="del mod ord">
          <ac:chgData name="Jamie Turner - Construction Tutor" userId="S::jamie.turner@derbyskillbuild.org::b3596114-9fad-439c-9efb-b4cb118d009f" providerId="AD" clId="Web-{4C21523C-7B4D-F1E0-52B6-2C832A2CA56D}" dt="2023-09-16T17:47:24.554" v="190"/>
          <ac:spMkLst>
            <pc:docMk/>
            <pc:sldMk cId="698722608" sldId="260"/>
            <ac:spMk id="2" creationId="{33B55DA9-0CF5-BD97-8365-7C44C286D8D9}"/>
          </ac:spMkLst>
        </pc:spChg>
        <pc:spChg chg="mod ord">
          <ac:chgData name="Jamie Turner - Construction Tutor" userId="S::jamie.turner@derbyskillbuild.org::b3596114-9fad-439c-9efb-b4cb118d009f" providerId="AD" clId="Web-{4C21523C-7B4D-F1E0-52B6-2C832A2CA56D}" dt="2023-09-16T17:48:27.571" v="250" actId="20577"/>
          <ac:spMkLst>
            <pc:docMk/>
            <pc:sldMk cId="698722608" sldId="260"/>
            <ac:spMk id="3" creationId="{DFCE33F7-A49F-57B7-538F-31F06065033F}"/>
          </ac:spMkLst>
        </pc:spChg>
        <pc:spChg chg="add mod ord">
          <ac:chgData name="Jamie Turner - Construction Tutor" userId="S::jamie.turner@derbyskillbuild.org::b3596114-9fad-439c-9efb-b4cb118d009f" providerId="AD" clId="Web-{4C21523C-7B4D-F1E0-52B6-2C832A2CA56D}" dt="2023-09-16T17:49:23.323" v="270" actId="20577"/>
          <ac:spMkLst>
            <pc:docMk/>
            <pc:sldMk cId="698722608" sldId="260"/>
            <ac:spMk id="4" creationId="{EF3E41B7-3CCD-BE0B-F3F4-8328AE508BCC}"/>
          </ac:spMkLst>
        </pc:spChg>
      </pc:sldChg>
      <pc:sldChg chg="modSp add replId">
        <pc:chgData name="Jamie Turner - Construction Tutor" userId="S::jamie.turner@derbyskillbuild.org::b3596114-9fad-439c-9efb-b4cb118d009f" providerId="AD" clId="Web-{4C21523C-7B4D-F1E0-52B6-2C832A2CA56D}" dt="2023-09-16T17:53:05.598" v="381" actId="20577"/>
        <pc:sldMkLst>
          <pc:docMk/>
          <pc:sldMk cId="2004663797" sldId="260"/>
        </pc:sldMkLst>
        <pc:spChg chg="mod">
          <ac:chgData name="Jamie Turner - Construction Tutor" userId="S::jamie.turner@derbyskillbuild.org::b3596114-9fad-439c-9efb-b4cb118d009f" providerId="AD" clId="Web-{4C21523C-7B4D-F1E0-52B6-2C832A2CA56D}" dt="2023-09-16T17:52:28.691" v="354" actId="20577"/>
          <ac:spMkLst>
            <pc:docMk/>
            <pc:sldMk cId="2004663797" sldId="260"/>
            <ac:spMk id="8" creationId="{2EC786CB-A4FF-505C-7B2D-0788999BE177}"/>
          </ac:spMkLst>
        </pc:spChg>
        <pc:spChg chg="mod">
          <ac:chgData name="Jamie Turner - Construction Tutor" userId="S::jamie.turner@derbyskillbuild.org::b3596114-9fad-439c-9efb-b4cb118d009f" providerId="AD" clId="Web-{4C21523C-7B4D-F1E0-52B6-2C832A2CA56D}" dt="2023-09-16T17:53:05.598" v="381" actId="20577"/>
          <ac:spMkLst>
            <pc:docMk/>
            <pc:sldMk cId="2004663797" sldId="260"/>
            <ac:spMk id="9" creationId="{C87AAFEA-94CA-D6FD-778C-B70CED08B8D1}"/>
          </ac:spMkLst>
        </pc:spChg>
      </pc:sldChg>
      <pc:sldChg chg="modSp add replId">
        <pc:chgData name="Jamie Turner - Construction Tutor" userId="S::jamie.turner@derbyskillbuild.org::b3596114-9fad-439c-9efb-b4cb118d009f" providerId="AD" clId="Web-{4C21523C-7B4D-F1E0-52B6-2C832A2CA56D}" dt="2023-09-16T18:00:26.084" v="536" actId="20577"/>
        <pc:sldMkLst>
          <pc:docMk/>
          <pc:sldMk cId="4172655122" sldId="261"/>
        </pc:sldMkLst>
        <pc:spChg chg="mod">
          <ac:chgData name="Jamie Turner - Construction Tutor" userId="S::jamie.turner@derbyskillbuild.org::b3596114-9fad-439c-9efb-b4cb118d009f" providerId="AD" clId="Web-{4C21523C-7B4D-F1E0-52B6-2C832A2CA56D}" dt="2023-09-16T17:55:45.935" v="481" actId="20577"/>
          <ac:spMkLst>
            <pc:docMk/>
            <pc:sldMk cId="4172655122" sldId="261"/>
            <ac:spMk id="8" creationId="{2EC786CB-A4FF-505C-7B2D-0788999BE177}"/>
          </ac:spMkLst>
        </pc:spChg>
        <pc:spChg chg="mod">
          <ac:chgData name="Jamie Turner - Construction Tutor" userId="S::jamie.turner@derbyskillbuild.org::b3596114-9fad-439c-9efb-b4cb118d009f" providerId="AD" clId="Web-{4C21523C-7B4D-F1E0-52B6-2C832A2CA56D}" dt="2023-09-16T18:00:26.084" v="536" actId="20577"/>
          <ac:spMkLst>
            <pc:docMk/>
            <pc:sldMk cId="4172655122" sldId="261"/>
            <ac:spMk id="9" creationId="{C87AAFEA-94CA-D6FD-778C-B70CED08B8D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03B42-C0E3-7806-CA7F-89679DA091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5FFC98-31F3-0C7F-2B8E-7853120695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E2BA66-9855-8C6F-9F03-1FA89C2A6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C308-998A-44DD-982B-57511ACAE9F8}" type="datetimeFigureOut">
              <a:rPr lang="en-GB" smtClean="0"/>
              <a:t>30/09/2023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CBC6B6-EAE2-AC79-D9D5-F4609BAEA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DBB9F8-D201-3FC8-4A84-A915448E6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BAE72-15A7-4D9D-B6A3-A4B4669A37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463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5D889-CB24-C994-B712-C0D566596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B77A2B-8465-E5C1-7227-7FEFD84648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6DFF8D-5E00-20D6-09CC-4C101D47A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C308-998A-44DD-982B-57511ACAE9F8}" type="datetimeFigureOut">
              <a:rPr lang="en-GB" smtClean="0"/>
              <a:t>30/09/2023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2662A2-97E5-3646-80ED-9703F8B5C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9E4C75-3592-E5D0-BE90-AF3CEE952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BAE72-15A7-4D9D-B6A3-A4B4669A37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1659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F8D82A-91AE-AFD5-0413-DE012EFBA3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CFC5C9-107C-78A5-DD09-CF080B4700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2A9E9E-B319-3F08-867B-C31A76FF9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C308-998A-44DD-982B-57511ACAE9F8}" type="datetimeFigureOut">
              <a:rPr lang="en-GB" smtClean="0"/>
              <a:t>30/09/2023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1E5530-0859-7315-E672-915EDD440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99D7C-0F96-304C-3D25-410CA959C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BAE72-15A7-4D9D-B6A3-A4B4669A37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2070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C0663-35D4-77E1-8BFF-244268659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05806F-1092-766D-5C2F-B1673ACDC4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CB622B-C712-8AAF-5411-BA225C119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C308-998A-44DD-982B-57511ACAE9F8}" type="datetimeFigureOut">
              <a:rPr lang="en-GB" smtClean="0"/>
              <a:t>30/09/2023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DB99AF-0334-5EBB-3737-4B9E5C1F6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D1B20E-62C2-E45C-DAA4-0D45CAAE6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BAE72-15A7-4D9D-B6A3-A4B4669A37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1634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52979-30CB-372B-6AFF-6FB04C25D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8F4F12-C75F-CB2D-249E-EC5B2305E2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7D6927-DCC1-8A52-7765-167C4DD43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C308-998A-44DD-982B-57511ACAE9F8}" type="datetimeFigureOut">
              <a:rPr lang="en-GB" smtClean="0"/>
              <a:t>30/09/2023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F0ABFF-508E-FA49-391C-87CA8BB64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2EFDB5-F0E0-F776-8C1C-7CA83445E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BAE72-15A7-4D9D-B6A3-A4B4669A37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210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F9AC5-E9C0-4A02-297A-4D0CD9E46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FF523-30AF-64BD-1146-A347CD8993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2B1D40-2FC0-3C8E-803C-7863B17BAB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222FF4-A6A4-35EB-763E-4E37C1B62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C308-998A-44DD-982B-57511ACAE9F8}" type="datetimeFigureOut">
              <a:rPr lang="en-GB" smtClean="0"/>
              <a:t>30/09/2023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96AAA8-569D-00BB-9D5F-5E4540AE3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62FB08-8027-4DB8-829A-37BDC7733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BAE72-15A7-4D9D-B6A3-A4B4669A37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6077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FC4A47-8F28-3F25-55CB-3B29FF8A79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F776B5-EF76-F939-6BAB-84D718F2B3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93B668-47B5-4BFF-B358-26F04900E3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923C09-BD5A-7133-FD91-9E40E75A33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F17EE4-55C5-5E28-8CED-BEC3AAA93A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044BF2-FE60-711F-5944-6CC5457BB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C308-998A-44DD-982B-57511ACAE9F8}" type="datetimeFigureOut">
              <a:rPr lang="en-GB" smtClean="0"/>
              <a:t>30/09/2023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A173A3-F0B1-6349-44E2-E41BA9296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80204BC-3945-1DDF-BA79-81CBC010E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BAE72-15A7-4D9D-B6A3-A4B4669A37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0055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21E4E-2C93-A34B-AC45-C20BCCC6E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DF7006-DFAD-7095-FECC-C1A62089D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C308-998A-44DD-982B-57511ACAE9F8}" type="datetimeFigureOut">
              <a:rPr lang="en-GB" smtClean="0"/>
              <a:t>30/09/2023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4F4146-70F5-B91A-4C67-F62D9406B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DE080F-6D52-FBD6-ECD2-24CA1E391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BAE72-15A7-4D9D-B6A3-A4B4669A37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8303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9AA8A8-90E6-A7EA-8DF4-FB83894C3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C308-998A-44DD-982B-57511ACAE9F8}" type="datetimeFigureOut">
              <a:rPr lang="en-GB" smtClean="0"/>
              <a:t>30/09/2023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1711CF-FDEE-C366-12F6-C3F0A7661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E46951-D75C-6C7E-7A42-3FECC233D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BAE72-15A7-4D9D-B6A3-A4B4669A37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7619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29361-BF02-1242-931B-731144D87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7937F1-B830-B760-F02C-56BA3AAF9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8E664E-4B5F-E0AF-4F04-92487C05B4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33D8E9-A5D0-4BF8-EABF-9C492D39D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C308-998A-44DD-982B-57511ACAE9F8}" type="datetimeFigureOut">
              <a:rPr lang="en-GB" smtClean="0"/>
              <a:t>30/09/2023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4AB0BB-381E-2093-D5FF-1F4D009DF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3448F9-16ED-CE33-635D-F5A26BD4D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BAE72-15A7-4D9D-B6A3-A4B4669A37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1901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7C411-7AFB-21B6-3B57-C02CF61A2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A8C878-6AAB-4CA5-02E5-5D04B13095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D53B5A-7571-64C9-CBA8-385AE26137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EF753E-2D51-4391-F289-A666BE4C6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C308-998A-44DD-982B-57511ACAE9F8}" type="datetimeFigureOut">
              <a:rPr lang="en-GB" smtClean="0"/>
              <a:t>30/09/2023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D21B29-38C7-012A-FE35-F3561B5A5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2A7459-1F0B-57D7-8E21-45FC23932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BAE72-15A7-4D9D-B6A3-A4B4669A37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268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7F67B21-2046-7E11-69D9-ED534E8C5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EB2285-7450-C363-2D10-6B95F239BE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25FF6E-9476-800D-4827-EC27E9831E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DC308-998A-44DD-982B-57511ACAE9F8}" type="datetimeFigureOut">
              <a:rPr lang="en-GB" smtClean="0"/>
              <a:t>30/09/2023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1FF02F-1E25-DA5A-7BFC-7D5E38BB0F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9B6E97-DDBA-3A4F-1258-B8C35A5091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BAE72-15A7-4D9D-B6A3-A4B4669A37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3849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7942995-B07F-4636-9A06-C6A104B26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DEF3AF-7BFA-D9ED-3CEB-CE6A675314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3810" y="2960716"/>
            <a:ext cx="4036334" cy="23876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br>
              <a:rPr lang="en-US" sz="5400" kern="1200">
                <a:latin typeface="+mj-lt"/>
                <a:ea typeface="+mj-ea"/>
                <a:cs typeface="+mj-cs"/>
              </a:rPr>
            </a:br>
            <a:endParaRPr lang="en-US" sz="5400" kern="1200">
              <a:latin typeface="+mj-lt"/>
              <a:ea typeface="+mj-ea"/>
              <a:cs typeface="+mj-cs"/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51E1085-8389-AEA5-3323-7DABB760D1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13809" y="953037"/>
            <a:ext cx="4036333" cy="170984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GB" sz="2000">
                <a:ea typeface="Calibri"/>
                <a:cs typeface="Calibri"/>
              </a:rPr>
              <a:t>UNIT 6 ASSESSMENT CRITERIA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984992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B81933D1-5615-42C7-9C0B-4EB7105CC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391886"/>
            <a:ext cx="6009366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F7400485-867C-BF00-DA0F-198B689CA9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2492" y="2368543"/>
            <a:ext cx="5536001" cy="2062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599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EF3AF-7BFA-D9ED-3CEB-CE6A675314C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76693" y="741391"/>
            <a:ext cx="4597747" cy="1616203"/>
          </a:xfrm>
        </p:spPr>
        <p:txBody>
          <a:bodyPr vert="horz" lIns="91440" tIns="45720" rIns="91440" bIns="45720" rtlCol="0" anchor="b">
            <a:normAutofit/>
          </a:bodyPr>
          <a:lstStyle/>
          <a:p>
            <a:br>
              <a:rPr lang="en-US" sz="3200" kern="1200" dirty="0"/>
            </a:br>
            <a:r>
              <a:rPr lang="en-US" sz="3200" dirty="0">
                <a:ea typeface="Calibri Light"/>
                <a:cs typeface="Calibri Light"/>
              </a:rPr>
              <a:t>LEVEL 1 ASSESSMENT 1</a:t>
            </a:r>
            <a:endParaRPr lang="en-US" sz="32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F7400485-867C-BF00-DA0F-198B689CA9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9775" y="201048"/>
            <a:ext cx="5319062" cy="1981350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1FD67D68-9B83-C338-8342-3348D8F223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5025" y="6737718"/>
            <a:ext cx="12207200" cy="123363"/>
            <a:chOff x="-5025" y="6737718"/>
            <a:chExt cx="12207200" cy="123363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1E397F34-6B84-0D3B-0F29-B1D134B3B8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 flipH="1">
              <a:off x="6036894" y="695800"/>
              <a:ext cx="123362" cy="12207199"/>
            </a:xfrm>
            <a:prstGeom prst="rect">
              <a:avLst/>
            </a:prstGeom>
            <a:gradFill>
              <a:gsLst>
                <a:gs pos="0">
                  <a:schemeClr val="accent5"/>
                </a:gs>
                <a:gs pos="100000">
                  <a:schemeClr val="accent2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9BD98075-BFC1-BE9C-7FB7-23FE55E433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9176406" y="3835311"/>
              <a:ext cx="123362" cy="5928176"/>
            </a:xfrm>
            <a:prstGeom prst="rect">
              <a:avLst/>
            </a:prstGeom>
            <a:gradFill>
              <a:gsLst>
                <a:gs pos="19000">
                  <a:schemeClr val="accent5"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58844918-7DE1-64D1-1976-E529A644DCCB}"/>
              </a:ext>
            </a:extLst>
          </p:cNvPr>
          <p:cNvSpPr txBox="1"/>
          <p:nvPr/>
        </p:nvSpPr>
        <p:spPr>
          <a:xfrm>
            <a:off x="540590" y="2582176"/>
            <a:ext cx="5014822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/>
              <a:t>1A.1 Identify the purpose of tools and equipment, and the use of materials in carpentry and joinery.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753661-8A36-7B79-CE00-90B8A0C439C7}"/>
              </a:ext>
            </a:extLst>
          </p:cNvPr>
          <p:cNvSpPr txBox="1"/>
          <p:nvPr/>
        </p:nvSpPr>
        <p:spPr>
          <a:xfrm>
            <a:off x="540590" y="3804250"/>
            <a:ext cx="4684143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/>
              <a:t>1A.2 Outline the safe use and storage of carpentry and joinery tools, materials and equipment.</a:t>
            </a:r>
          </a:p>
        </p:txBody>
      </p:sp>
    </p:spTree>
    <p:extLst>
      <p:ext uri="{BB962C8B-B14F-4D97-AF65-F5344CB8AC3E}">
        <p14:creationId xmlns:p14="http://schemas.microsoft.com/office/powerpoint/2010/main" val="3899679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7942995-B07F-4636-9A06-C6A104B26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DEF3AF-7BFA-D9ED-3CEB-CE6A675314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3810" y="2960716"/>
            <a:ext cx="4036334" cy="23876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br>
              <a:rPr lang="en-US" sz="5400" kern="1200">
                <a:latin typeface="+mj-lt"/>
                <a:ea typeface="+mj-ea"/>
                <a:cs typeface="+mj-cs"/>
              </a:rPr>
            </a:br>
            <a:endParaRPr lang="en-US" sz="5400" kern="1200">
              <a:latin typeface="+mj-lt"/>
              <a:ea typeface="+mj-ea"/>
              <a:cs typeface="+mj-cs"/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51E1085-8389-AEA5-3323-7DABB760D1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9998" y="2980245"/>
            <a:ext cx="4510785" cy="904717"/>
          </a:xfrm>
        </p:spPr>
        <p:txBody>
          <a:bodyPr vert="horz" lIns="91440" tIns="45720" rIns="91440" bIns="45720" rtlCol="0" anchor="b">
            <a:normAutofit lnSpcReduction="10000"/>
          </a:bodyPr>
          <a:lstStyle/>
          <a:p>
            <a:pPr algn="l"/>
            <a:r>
              <a:rPr lang="en-GB" sz="2000" dirty="0">
                <a:ea typeface="Calibri"/>
                <a:cs typeface="Calibri"/>
              </a:rPr>
              <a:t>2A.P1 Explain the selection and use of appropriate tools, materials and equipment for carpentry and Joinery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984992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B81933D1-5615-42C7-9C0B-4EB7105CC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391886"/>
            <a:ext cx="6009366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F7400485-867C-BF00-DA0F-198B689CA9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2492" y="2368543"/>
            <a:ext cx="5536001" cy="206216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245153B-7815-162E-9097-C78A88462753}"/>
              </a:ext>
            </a:extLst>
          </p:cNvPr>
          <p:cNvSpPr txBox="1"/>
          <p:nvPr/>
        </p:nvSpPr>
        <p:spPr>
          <a:xfrm>
            <a:off x="727495" y="4307457"/>
            <a:ext cx="4209690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/>
              <a:t>2A.P2 Explain the safe use and storage of carpentry and joinery tools, materials and equipment.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6CB8FA6-0D12-18D4-0AA6-9668DCBF89F7}"/>
              </a:ext>
            </a:extLst>
          </p:cNvPr>
          <p:cNvSpPr txBox="1"/>
          <p:nvPr/>
        </p:nvSpPr>
        <p:spPr>
          <a:xfrm>
            <a:off x="1115683" y="612475"/>
            <a:ext cx="2743200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ea typeface="Calibri"/>
                <a:cs typeface="Calibri"/>
              </a:rPr>
              <a:t>LEVEL 2 ASSESSMENT 1</a:t>
            </a:r>
          </a:p>
        </p:txBody>
      </p:sp>
    </p:spTree>
    <p:extLst>
      <p:ext uri="{BB962C8B-B14F-4D97-AF65-F5344CB8AC3E}">
        <p14:creationId xmlns:p14="http://schemas.microsoft.com/office/powerpoint/2010/main" val="1007398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7942995-B07F-4636-9A06-C6A104B26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DEF3AF-7BFA-D9ED-3CEB-CE6A675314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3810" y="2960716"/>
            <a:ext cx="4036334" cy="23876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br>
              <a:rPr lang="en-US" sz="5400" kern="1200">
                <a:latin typeface="+mj-lt"/>
                <a:ea typeface="+mj-ea"/>
                <a:cs typeface="+mj-cs"/>
              </a:rPr>
            </a:br>
            <a:endParaRPr lang="en-US" sz="5400" kern="1200">
              <a:latin typeface="+mj-lt"/>
              <a:ea typeface="+mj-ea"/>
              <a:cs typeface="+mj-cs"/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51E1085-8389-AEA5-3323-7DABB760D1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8715" y="2060094"/>
            <a:ext cx="4510785" cy="904717"/>
          </a:xfrm>
        </p:spPr>
        <p:txBody>
          <a:bodyPr vert="horz" lIns="91440" tIns="45720" rIns="91440" bIns="45720" rtlCol="0" anchor="b">
            <a:normAutofit lnSpcReduction="10000"/>
          </a:bodyPr>
          <a:lstStyle/>
          <a:p>
            <a:pPr algn="l"/>
            <a:r>
              <a:rPr lang="en-GB" sz="2000" dirty="0">
                <a:ea typeface="Calibri"/>
                <a:cs typeface="Calibri"/>
              </a:rPr>
              <a:t>2A.M1 Justify the selection of tools, materials and equipment for a specified carpentry and joinery task.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984992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B81933D1-5615-42C7-9C0B-4EB7105CC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391886"/>
            <a:ext cx="6009366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F7400485-867C-BF00-DA0F-198B689CA9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2492" y="2368543"/>
            <a:ext cx="5536001" cy="206216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245153B-7815-162E-9097-C78A88462753}"/>
              </a:ext>
            </a:extLst>
          </p:cNvPr>
          <p:cNvSpPr txBox="1"/>
          <p:nvPr/>
        </p:nvSpPr>
        <p:spPr>
          <a:xfrm>
            <a:off x="540590" y="4293079"/>
            <a:ext cx="4209690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/>
              <a:t>2A.D1 Evaluate the use of alternative materials for a specified carpentry and joinery task.</a:t>
            </a:r>
            <a:endParaRPr lang="en-US" dirty="0">
              <a:ea typeface="Calibri"/>
              <a:cs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2238FAE-701B-9979-7EFE-9333B0AD19DB}"/>
              </a:ext>
            </a:extLst>
          </p:cNvPr>
          <p:cNvSpPr txBox="1"/>
          <p:nvPr/>
        </p:nvSpPr>
        <p:spPr>
          <a:xfrm>
            <a:off x="900023" y="152400"/>
            <a:ext cx="2743200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ea typeface="Calibri"/>
                <a:cs typeface="Calibri"/>
              </a:rPr>
              <a:t>LEVEL 2 MERIT/ DISTINCTION ASSESSMENT 1</a:t>
            </a:r>
            <a:endParaRPr lang="en-US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33072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7942995-B07F-4636-9A06-C6A104B26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DEF3AF-7BFA-D9ED-3CEB-CE6A675314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3810" y="2960716"/>
            <a:ext cx="4036334" cy="23876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br>
              <a:rPr lang="en-US" sz="5400" kern="1200">
                <a:latin typeface="+mj-lt"/>
                <a:ea typeface="+mj-ea"/>
                <a:cs typeface="+mj-cs"/>
              </a:rPr>
            </a:br>
            <a:endParaRPr lang="en-US" sz="5400" kern="1200">
              <a:latin typeface="+mj-lt"/>
              <a:ea typeface="+mj-ea"/>
              <a:cs typeface="+mj-cs"/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51E1085-8389-AEA5-3323-7DABB760D1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7508" y="2232622"/>
            <a:ext cx="4510785" cy="904717"/>
          </a:xfrm>
        </p:spPr>
        <p:txBody>
          <a:bodyPr vert="horz" lIns="91440" tIns="45720" rIns="91440" bIns="45720" rtlCol="0" anchor="b">
            <a:normAutofit lnSpcReduction="10000"/>
          </a:bodyPr>
          <a:lstStyle/>
          <a:p>
            <a:pPr algn="l"/>
            <a:r>
              <a:rPr lang="en-GB" sz="2000" dirty="0">
                <a:ea typeface="Calibri"/>
                <a:cs typeface="Calibri"/>
              </a:rPr>
              <a:t>1B.3 Identify hazards and control measures prior to commencing the construction of a timber frame.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984992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B81933D1-5615-42C7-9C0B-4EB7105CC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391886"/>
            <a:ext cx="6009366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F7400485-867C-BF00-DA0F-198B689CA9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2492" y="2368543"/>
            <a:ext cx="5536001" cy="206216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245153B-7815-162E-9097-C78A88462753}"/>
              </a:ext>
            </a:extLst>
          </p:cNvPr>
          <p:cNvSpPr txBox="1"/>
          <p:nvPr/>
        </p:nvSpPr>
        <p:spPr>
          <a:xfrm>
            <a:off x="799382" y="3200400"/>
            <a:ext cx="420969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GB" dirty="0">
              <a:ea typeface="Calibri"/>
              <a:cs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B0CE52D-BA01-08C4-97A8-73A200C9351F}"/>
              </a:ext>
            </a:extLst>
          </p:cNvPr>
          <p:cNvSpPr txBox="1"/>
          <p:nvPr/>
        </p:nvSpPr>
        <p:spPr>
          <a:xfrm>
            <a:off x="727495" y="3229155"/>
            <a:ext cx="3706483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/>
              <a:t>1B.4 Work safely using personal protective equipment with guidance.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688158D-BBDC-1836-118E-6AD989AA0A60}"/>
              </a:ext>
            </a:extLst>
          </p:cNvPr>
          <p:cNvSpPr txBox="1"/>
          <p:nvPr/>
        </p:nvSpPr>
        <p:spPr>
          <a:xfrm>
            <a:off x="727494" y="4048664"/>
            <a:ext cx="4310332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/>
              <a:t>1B.5 Measure and mark out four different types of joints for a 300 × 300 mm timber frame to a given specification with guidance.*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1DF30CC-E7BF-F0A7-6990-4A6979C45452}"/>
              </a:ext>
            </a:extLst>
          </p:cNvPr>
          <p:cNvSpPr txBox="1"/>
          <p:nvPr/>
        </p:nvSpPr>
        <p:spPr>
          <a:xfrm>
            <a:off x="799381" y="5342627"/>
            <a:ext cx="4008407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/>
              <a:t>1B.6 Produce a timber 300 × 300mm frame using four different types of joints to a given spec, with guidance: ● ±3 mm joint gap tolerance.*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E4CC6FD-6D9F-DC53-083F-20B40BD2B8D7}"/>
              </a:ext>
            </a:extLst>
          </p:cNvPr>
          <p:cNvSpPr txBox="1"/>
          <p:nvPr/>
        </p:nvSpPr>
        <p:spPr>
          <a:xfrm>
            <a:off x="727494" y="655608"/>
            <a:ext cx="2743200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ea typeface="Calibri"/>
                <a:cs typeface="Calibri"/>
              </a:rPr>
              <a:t>LEVEL 1 ASSESSMENT 2</a:t>
            </a:r>
            <a:endParaRPr lang="en-US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09110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7942995-B07F-4636-9A06-C6A104B26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DEF3AF-7BFA-D9ED-3CEB-CE6A675314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3810" y="2960716"/>
            <a:ext cx="4036334" cy="23876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br>
              <a:rPr lang="en-US" sz="5400" kern="1200">
                <a:latin typeface="+mj-lt"/>
                <a:ea typeface="+mj-ea"/>
                <a:cs typeface="+mj-cs"/>
              </a:rPr>
            </a:br>
            <a:endParaRPr lang="en-US" sz="5400" kern="1200">
              <a:latin typeface="+mj-lt"/>
              <a:ea typeface="+mj-ea"/>
              <a:cs typeface="+mj-cs"/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51E1085-8389-AEA5-3323-7DABB760D1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6903" y="2491414"/>
            <a:ext cx="4036333" cy="107724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GB" sz="2000" dirty="0">
                <a:ea typeface="Calibri"/>
                <a:cs typeface="Calibri"/>
              </a:rPr>
              <a:t>2B.P3 Carry out a risk assessment prior to commencing the construction of a timber frame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984992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B81933D1-5615-42C7-9C0B-4EB7105CC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391886"/>
            <a:ext cx="6009366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F7400485-867C-BF00-DA0F-198B689CA9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2492" y="2368543"/>
            <a:ext cx="5536001" cy="206216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01A4CB6-01CF-9189-393C-E3AA01B0E4EC}"/>
              </a:ext>
            </a:extLst>
          </p:cNvPr>
          <p:cNvSpPr txBox="1"/>
          <p:nvPr/>
        </p:nvSpPr>
        <p:spPr>
          <a:xfrm>
            <a:off x="209910" y="3833004"/>
            <a:ext cx="5273615" cy="1754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2B.P4 Comply with safe working practices including using appropriate</a:t>
            </a:r>
          </a:p>
          <a:p>
            <a:endParaRPr lang="en-US" dirty="0">
              <a:ea typeface="Calibri"/>
              <a:cs typeface="Calibri"/>
            </a:endParaRPr>
          </a:p>
          <a:p>
            <a:r>
              <a:rPr lang="en-US" dirty="0"/>
              <a:t>2B.P5 Measure and mark out four different types of joints for a 300 × 300 mm timber frame to a given specification. Dimensionally square to 3 mm. </a:t>
            </a:r>
            <a:endParaRPr lang="en-US">
              <a:ea typeface="Calibri"/>
              <a:cs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CCFC4B7-F593-40A9-1086-7E4B4B1C053D}"/>
              </a:ext>
            </a:extLst>
          </p:cNvPr>
          <p:cNvSpPr txBox="1"/>
          <p:nvPr/>
        </p:nvSpPr>
        <p:spPr>
          <a:xfrm>
            <a:off x="209909" y="5658928"/>
            <a:ext cx="4770407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/>
              <a:t>2B.P6 Produce a 300 × 300 mm timber frame using four different types of joints to a given spec: ● ±3 mm joint gap tolerance.*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8BB3AD3-886B-F0D9-C186-D20C99D3E704}"/>
              </a:ext>
            </a:extLst>
          </p:cNvPr>
          <p:cNvSpPr txBox="1"/>
          <p:nvPr/>
        </p:nvSpPr>
        <p:spPr>
          <a:xfrm>
            <a:off x="684363" y="828136"/>
            <a:ext cx="2743200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ea typeface="Calibri"/>
                <a:cs typeface="Calibri"/>
              </a:rPr>
              <a:t>LEVEL 2 ASSESSMENT 2</a:t>
            </a:r>
            <a:endParaRPr lang="en-US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04612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7942995-B07F-4636-9A06-C6A104B26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DEF3AF-7BFA-D9ED-3CEB-CE6A675314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3810" y="2960716"/>
            <a:ext cx="4036334" cy="23876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br>
              <a:rPr lang="en-US" sz="5400" kern="1200">
                <a:latin typeface="+mj-lt"/>
                <a:ea typeface="+mj-ea"/>
                <a:cs typeface="+mj-cs"/>
              </a:rPr>
            </a:br>
            <a:endParaRPr lang="en-US" sz="5400" kern="1200">
              <a:latin typeface="+mj-lt"/>
              <a:ea typeface="+mj-ea"/>
              <a:cs typeface="+mj-cs"/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51E1085-8389-AEA5-3323-7DABB760D1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13809" y="2707075"/>
            <a:ext cx="4036333" cy="170984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GB" sz="2000" dirty="0">
                <a:ea typeface="Calibri"/>
                <a:cs typeface="Calibri"/>
              </a:rPr>
              <a:t>2B.M2 Measure and mark out four different types of joints for a 300 × 300 mm timber frame to a given specification. Dimensionally square to 2 mm.*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984992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B81933D1-5615-42C7-9C0B-4EB7105CC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391886"/>
            <a:ext cx="6009366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F7400485-867C-BF00-DA0F-198B689CA9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2492" y="2368543"/>
            <a:ext cx="5536001" cy="206216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FFB29FE-21FD-C868-7E50-736E52B115A7}"/>
              </a:ext>
            </a:extLst>
          </p:cNvPr>
          <p:cNvSpPr txBox="1"/>
          <p:nvPr/>
        </p:nvSpPr>
        <p:spPr>
          <a:xfrm>
            <a:off x="1115684" y="4839419"/>
            <a:ext cx="3591464" cy="147732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/>
              <a:t>2B.M3 Produce a 300 × 300 mm timber frame using four different types of joints to a given spec: ● ±2 mm joint gap tolerance ● not twisted.*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BC63B66-708E-3AA6-34EA-B0D6609F08CA}"/>
              </a:ext>
            </a:extLst>
          </p:cNvPr>
          <p:cNvSpPr txBox="1"/>
          <p:nvPr/>
        </p:nvSpPr>
        <p:spPr>
          <a:xfrm>
            <a:off x="1115683" y="1302589"/>
            <a:ext cx="2743200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ea typeface="Calibri"/>
                <a:cs typeface="Calibri"/>
              </a:rPr>
              <a:t>LEVEL 2 MERIT ASSESSMENT 2</a:t>
            </a:r>
            <a:endParaRPr lang="en-US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01756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7942995-B07F-4636-9A06-C6A104B26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DEF3AF-7BFA-D9ED-3CEB-CE6A675314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3810" y="2960716"/>
            <a:ext cx="4036334" cy="23876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br>
              <a:rPr lang="en-US" sz="5400" kern="1200">
                <a:latin typeface="+mj-lt"/>
                <a:ea typeface="+mj-ea"/>
                <a:cs typeface="+mj-cs"/>
              </a:rPr>
            </a:br>
            <a:endParaRPr lang="en-US" sz="5400" kern="1200">
              <a:latin typeface="+mj-lt"/>
              <a:ea typeface="+mj-ea"/>
              <a:cs typeface="+mj-cs"/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51E1085-8389-AEA5-3323-7DABB760D1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27545" y="2548924"/>
            <a:ext cx="4036333" cy="170984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GB" sz="2000" dirty="0">
                <a:ea typeface="Calibri"/>
                <a:cs typeface="Calibri"/>
              </a:rPr>
              <a:t>2B.D2 Measure and mark out four different types of joints for a 300 × 300 mm timber frame to a given specification. Dimensionally square to 1 mm.*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984992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B81933D1-5615-42C7-9C0B-4EB7105CC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391886"/>
            <a:ext cx="6009366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F7400485-867C-BF00-DA0F-198B689CA9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2492" y="2368543"/>
            <a:ext cx="5536001" cy="206216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D5CC9C7-2760-DF89-AA47-8D8CFDCAEAA6}"/>
              </a:ext>
            </a:extLst>
          </p:cNvPr>
          <p:cNvSpPr txBox="1"/>
          <p:nvPr/>
        </p:nvSpPr>
        <p:spPr>
          <a:xfrm>
            <a:off x="1029419" y="4436854"/>
            <a:ext cx="3677728" cy="147732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/>
              <a:t>2B.D3 Produce a 300 × 300 mm timber frame using four different types of joints to a given spec: ● ±1 mm joint gap tolerance ● not twisted.*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7CE9E6C-F9CC-9403-1E8D-AE29380A157A}"/>
              </a:ext>
            </a:extLst>
          </p:cNvPr>
          <p:cNvSpPr txBox="1"/>
          <p:nvPr/>
        </p:nvSpPr>
        <p:spPr>
          <a:xfrm>
            <a:off x="1115683" y="324928"/>
            <a:ext cx="2743200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ea typeface="Calibri"/>
                <a:cs typeface="Calibri"/>
              </a:rPr>
              <a:t>LEVEL 2 DISTINCTION ASSESSMENT 2</a:t>
            </a:r>
            <a:endParaRPr lang="en-US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28937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ABEC82F6CA3E4DBD25C4FC38040D6A" ma:contentTypeVersion="17" ma:contentTypeDescription="Create a new document." ma:contentTypeScope="" ma:versionID="ef8ff192934aeab8ba9ace3db255aeea">
  <xsd:schema xmlns:xsd="http://www.w3.org/2001/XMLSchema" xmlns:xs="http://www.w3.org/2001/XMLSchema" xmlns:p="http://schemas.microsoft.com/office/2006/metadata/properties" xmlns:ns2="9884d65b-00ab-4cf9-a974-3f6341adf8e8" xmlns:ns3="29cd81be-aa19-4d06-a12b-65237a4a97ed" targetNamespace="http://schemas.microsoft.com/office/2006/metadata/properties" ma:root="true" ma:fieldsID="504923da654a852bfcffe0892b744828" ns2:_="" ns3:_="">
    <xsd:import namespace="9884d65b-00ab-4cf9-a974-3f6341adf8e8"/>
    <xsd:import namespace="29cd81be-aa19-4d06-a12b-65237a4a97e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84d65b-00ab-4cf9-a974-3f6341adf8e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0ab5bc2b-dc4b-4811-a9af-34f3de23314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cd81be-aa19-4d06-a12b-65237a4a97ed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97afd45e-0226-4052-9d0e-e2cdd2ba6ca0}" ma:internalName="TaxCatchAll" ma:showField="CatchAllData" ma:web="29cd81be-aa19-4d06-a12b-65237a4a97e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884d65b-00ab-4cf9-a974-3f6341adf8e8">
      <Terms xmlns="http://schemas.microsoft.com/office/infopath/2007/PartnerControls"/>
    </lcf76f155ced4ddcb4097134ff3c332f>
    <TaxCatchAll xmlns="29cd81be-aa19-4d06-a12b-65237a4a97ed" xsi:nil="true"/>
  </documentManagement>
</p:properties>
</file>

<file path=customXml/itemProps1.xml><?xml version="1.0" encoding="utf-8"?>
<ds:datastoreItem xmlns:ds="http://schemas.openxmlformats.org/officeDocument/2006/customXml" ds:itemID="{DB10D216-3F0E-45E2-B6D7-C48AFB6743F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884d65b-00ab-4cf9-a974-3f6341adf8e8"/>
    <ds:schemaRef ds:uri="29cd81be-aa19-4d06-a12b-65237a4a97e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8BD41BF-B934-4021-9664-4B7A6A133EB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F442CDA-3522-4B80-A42F-C9CD8B117592}">
  <ds:schemaRefs>
    <ds:schemaRef ds:uri="http://schemas.microsoft.com/office/2006/metadata/properties"/>
    <ds:schemaRef ds:uri="http://schemas.microsoft.com/office/infopath/2007/PartnerControls"/>
    <ds:schemaRef ds:uri="9884d65b-00ab-4cf9-a974-3f6341adf8e8"/>
    <ds:schemaRef ds:uri="29cd81be-aa19-4d06-a12b-65237a4a97e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</Words>
  <Application>Microsoft Office PowerPoint</Application>
  <PresentationFormat>Widescreen</PresentationFormat>
  <Paragraphs>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 </vt:lpstr>
      <vt:lpstr> LEVEL 1 ASSESSMENT 1</vt:lpstr>
      <vt:lpstr> </vt:lpstr>
      <vt:lpstr> </vt:lpstr>
      <vt:lpstr> </vt:lpstr>
      <vt:lpstr> </vt:lpstr>
      <vt:lpstr> 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title </dc:title>
  <dc:creator>Stacey Mortimer (Derby Skillbuild)</dc:creator>
  <cp:lastModifiedBy>Stacey Mortimer (Derby Skillbuild)</cp:lastModifiedBy>
  <cp:revision>548</cp:revision>
  <dcterms:created xsi:type="dcterms:W3CDTF">2023-09-14T08:32:33Z</dcterms:created>
  <dcterms:modified xsi:type="dcterms:W3CDTF">2023-09-30T14:34:33Z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0x01010048ABEC82F6CA3E4DBD25C4FC38040D6A</vt:lpwstr>
  </property>
  <property fmtid="{D5CDD505-2E9C-101B-9397-08002B2CF9AE}" pid="3" name="MediaServiceImageTags">
    <vt:lpwstr/>
  </property>
</Properties>
</file>