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256" r:id="rId2"/>
    <p:sldId id="301" r:id="rId3"/>
    <p:sldId id="302" r:id="rId4"/>
    <p:sldId id="303" r:id="rId5"/>
    <p:sldId id="304" r:id="rId6"/>
    <p:sldId id="306" r:id="rId7"/>
    <p:sldId id="307" r:id="rId8"/>
    <p:sldId id="308" r:id="rId9"/>
    <p:sldId id="309" r:id="rId10"/>
    <p:sldId id="310" r:id="rId11"/>
    <p:sldId id="311"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47" r:id="rId37"/>
    <p:sldId id="337" r:id="rId38"/>
    <p:sldId id="338" r:id="rId39"/>
    <p:sldId id="339" r:id="rId40"/>
    <p:sldId id="340" r:id="rId41"/>
    <p:sldId id="341" r:id="rId42"/>
    <p:sldId id="342" r:id="rId43"/>
    <p:sldId id="343" r:id="rId44"/>
    <p:sldId id="348" r:id="rId45"/>
    <p:sldId id="350" r:id="rId46"/>
    <p:sldId id="352" r:id="rId47"/>
    <p:sldId id="353" r:id="rId48"/>
    <p:sldId id="355" r:id="rId49"/>
    <p:sldId id="354" r:id="rId50"/>
    <p:sldId id="356" r:id="rId51"/>
    <p:sldId id="357" r:id="rId52"/>
    <p:sldId id="358" r:id="rId53"/>
    <p:sldId id="351" r:id="rId54"/>
    <p:sldId id="361" r:id="rId55"/>
    <p:sldId id="359" r:id="rId56"/>
    <p:sldId id="362" r:id="rId57"/>
    <p:sldId id="360" r:id="rId58"/>
    <p:sldId id="363" r:id="rId59"/>
    <p:sldId id="364" r:id="rId60"/>
    <p:sldId id="365" r:id="rId61"/>
    <p:sldId id="366" r:id="rId62"/>
    <p:sldId id="367" r:id="rId63"/>
    <p:sldId id="368" r:id="rId64"/>
    <p:sldId id="369" r:id="rId65"/>
    <p:sldId id="370" r:id="rId66"/>
    <p:sldId id="371" r:id="rId67"/>
    <p:sldId id="372" r:id="rId68"/>
    <p:sldId id="345" r:id="rId69"/>
    <p:sldId id="346"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7DEC85-1471-4A84-B047-D106158599BE}" v="4" dt="2023-03-13T11:15:12.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08"/>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Mortimer (Derby Skillbuild)" userId="aada4da4-f81c-4723-aa58-cb0306388575" providerId="ADAL" clId="{1FE7BC31-9EF9-5247-9A80-363378ACD442}"/>
    <pc:docChg chg="custSel addSld delSld modSld">
      <pc:chgData name="Stacey Mortimer (Derby Skillbuild)" userId="aada4da4-f81c-4723-aa58-cb0306388575" providerId="ADAL" clId="{1FE7BC31-9EF9-5247-9A80-363378ACD442}" dt="2023-03-05T19:13:48.671" v="2872" actId="20577"/>
      <pc:docMkLst>
        <pc:docMk/>
      </pc:docMkLst>
      <pc:sldChg chg="del">
        <pc:chgData name="Stacey Mortimer (Derby Skillbuild)" userId="aada4da4-f81c-4723-aa58-cb0306388575" providerId="ADAL" clId="{1FE7BC31-9EF9-5247-9A80-363378ACD442}" dt="2023-01-30T20:45:48.247" v="189" actId="2696"/>
        <pc:sldMkLst>
          <pc:docMk/>
          <pc:sldMk cId="540725202" sldId="266"/>
        </pc:sldMkLst>
      </pc:sldChg>
      <pc:sldChg chg="del">
        <pc:chgData name="Stacey Mortimer (Derby Skillbuild)" userId="aada4da4-f81c-4723-aa58-cb0306388575" providerId="ADAL" clId="{1FE7BC31-9EF9-5247-9A80-363378ACD442}" dt="2023-01-30T20:46:08.935" v="191" actId="2696"/>
        <pc:sldMkLst>
          <pc:docMk/>
          <pc:sldMk cId="157534977" sldId="267"/>
        </pc:sldMkLst>
      </pc:sldChg>
      <pc:sldChg chg="del">
        <pc:chgData name="Stacey Mortimer (Derby Skillbuild)" userId="aada4da4-f81c-4723-aa58-cb0306388575" providerId="ADAL" clId="{1FE7BC31-9EF9-5247-9A80-363378ACD442}" dt="2023-01-30T20:46:28.836" v="195" actId="2696"/>
        <pc:sldMkLst>
          <pc:docMk/>
          <pc:sldMk cId="3507136701" sldId="268"/>
        </pc:sldMkLst>
      </pc:sldChg>
      <pc:sldChg chg="del">
        <pc:chgData name="Stacey Mortimer (Derby Skillbuild)" userId="aada4da4-f81c-4723-aa58-cb0306388575" providerId="ADAL" clId="{1FE7BC31-9EF9-5247-9A80-363378ACD442}" dt="2023-01-30T20:46:45.538" v="198" actId="2696"/>
        <pc:sldMkLst>
          <pc:docMk/>
          <pc:sldMk cId="3838230873" sldId="269"/>
        </pc:sldMkLst>
      </pc:sldChg>
      <pc:sldChg chg="del">
        <pc:chgData name="Stacey Mortimer (Derby Skillbuild)" userId="aada4da4-f81c-4723-aa58-cb0306388575" providerId="ADAL" clId="{1FE7BC31-9EF9-5247-9A80-363378ACD442}" dt="2023-01-30T20:47:29.718" v="200" actId="2696"/>
        <pc:sldMkLst>
          <pc:docMk/>
          <pc:sldMk cId="856480493" sldId="270"/>
        </pc:sldMkLst>
      </pc:sldChg>
      <pc:sldChg chg="del">
        <pc:chgData name="Stacey Mortimer (Derby Skillbuild)" userId="aada4da4-f81c-4723-aa58-cb0306388575" providerId="ADAL" clId="{1FE7BC31-9EF9-5247-9A80-363378ACD442}" dt="2023-01-30T20:47:46.013" v="203" actId="2696"/>
        <pc:sldMkLst>
          <pc:docMk/>
          <pc:sldMk cId="317460445" sldId="271"/>
        </pc:sldMkLst>
      </pc:sldChg>
      <pc:sldChg chg="del">
        <pc:chgData name="Stacey Mortimer (Derby Skillbuild)" userId="aada4da4-f81c-4723-aa58-cb0306388575" providerId="ADAL" clId="{1FE7BC31-9EF9-5247-9A80-363378ACD442}" dt="2023-01-30T20:48:20.267" v="206" actId="2696"/>
        <pc:sldMkLst>
          <pc:docMk/>
          <pc:sldMk cId="799793079" sldId="272"/>
        </pc:sldMkLst>
      </pc:sldChg>
      <pc:sldChg chg="del">
        <pc:chgData name="Stacey Mortimer (Derby Skillbuild)" userId="aada4da4-f81c-4723-aa58-cb0306388575" providerId="ADAL" clId="{1FE7BC31-9EF9-5247-9A80-363378ACD442}" dt="2023-01-30T20:48:39.684" v="209" actId="2696"/>
        <pc:sldMkLst>
          <pc:docMk/>
          <pc:sldMk cId="494227466" sldId="273"/>
        </pc:sldMkLst>
      </pc:sldChg>
      <pc:sldChg chg="del">
        <pc:chgData name="Stacey Mortimer (Derby Skillbuild)" userId="aada4da4-f81c-4723-aa58-cb0306388575" providerId="ADAL" clId="{1FE7BC31-9EF9-5247-9A80-363378ACD442}" dt="2023-01-30T20:49:00.930" v="213" actId="2696"/>
        <pc:sldMkLst>
          <pc:docMk/>
          <pc:sldMk cId="2578219476" sldId="274"/>
        </pc:sldMkLst>
      </pc:sldChg>
      <pc:sldChg chg="del">
        <pc:chgData name="Stacey Mortimer (Derby Skillbuild)" userId="aada4da4-f81c-4723-aa58-cb0306388575" providerId="ADAL" clId="{1FE7BC31-9EF9-5247-9A80-363378ACD442}" dt="2023-01-30T20:49:14.936" v="215" actId="2696"/>
        <pc:sldMkLst>
          <pc:docMk/>
          <pc:sldMk cId="2624268946" sldId="275"/>
        </pc:sldMkLst>
      </pc:sldChg>
      <pc:sldChg chg="del">
        <pc:chgData name="Stacey Mortimer (Derby Skillbuild)" userId="aada4da4-f81c-4723-aa58-cb0306388575" providerId="ADAL" clId="{1FE7BC31-9EF9-5247-9A80-363378ACD442}" dt="2023-01-30T20:49:51.844" v="218" actId="2696"/>
        <pc:sldMkLst>
          <pc:docMk/>
          <pc:sldMk cId="2559821227" sldId="276"/>
        </pc:sldMkLst>
      </pc:sldChg>
      <pc:sldChg chg="del">
        <pc:chgData name="Stacey Mortimer (Derby Skillbuild)" userId="aada4da4-f81c-4723-aa58-cb0306388575" providerId="ADAL" clId="{1FE7BC31-9EF9-5247-9A80-363378ACD442}" dt="2023-01-30T20:50:11.512" v="221" actId="2696"/>
        <pc:sldMkLst>
          <pc:docMk/>
          <pc:sldMk cId="659789765" sldId="277"/>
        </pc:sldMkLst>
      </pc:sldChg>
      <pc:sldChg chg="del">
        <pc:chgData name="Stacey Mortimer (Derby Skillbuild)" userId="aada4da4-f81c-4723-aa58-cb0306388575" providerId="ADAL" clId="{1FE7BC31-9EF9-5247-9A80-363378ACD442}" dt="2023-01-30T20:50:29.940" v="224" actId="2696"/>
        <pc:sldMkLst>
          <pc:docMk/>
          <pc:sldMk cId="2142520101" sldId="278"/>
        </pc:sldMkLst>
      </pc:sldChg>
      <pc:sldChg chg="del">
        <pc:chgData name="Stacey Mortimer (Derby Skillbuild)" userId="aada4da4-f81c-4723-aa58-cb0306388575" providerId="ADAL" clId="{1FE7BC31-9EF9-5247-9A80-363378ACD442}" dt="2023-01-30T20:50:49.222" v="227" actId="2696"/>
        <pc:sldMkLst>
          <pc:docMk/>
          <pc:sldMk cId="1661777989" sldId="279"/>
        </pc:sldMkLst>
      </pc:sldChg>
      <pc:sldChg chg="del">
        <pc:chgData name="Stacey Mortimer (Derby Skillbuild)" userId="aada4da4-f81c-4723-aa58-cb0306388575" providerId="ADAL" clId="{1FE7BC31-9EF9-5247-9A80-363378ACD442}" dt="2023-01-30T20:51:13.185" v="231" actId="2696"/>
        <pc:sldMkLst>
          <pc:docMk/>
          <pc:sldMk cId="3696555853" sldId="280"/>
        </pc:sldMkLst>
      </pc:sldChg>
      <pc:sldChg chg="new del">
        <pc:chgData name="Stacey Mortimer (Derby Skillbuild)" userId="aada4da4-f81c-4723-aa58-cb0306388575" providerId="ADAL" clId="{1FE7BC31-9EF9-5247-9A80-363378ACD442}" dt="2023-01-29T22:39:57.569" v="45" actId="2696"/>
        <pc:sldMkLst>
          <pc:docMk/>
          <pc:sldMk cId="3797369777" sldId="281"/>
        </pc:sldMkLst>
      </pc:sldChg>
      <pc:sldChg chg="delSp modSp add del mod">
        <pc:chgData name="Stacey Mortimer (Derby Skillbuild)" userId="aada4da4-f81c-4723-aa58-cb0306388575" providerId="ADAL" clId="{1FE7BC31-9EF9-5247-9A80-363378ACD442}" dt="2023-01-30T20:51:27.951" v="234" actId="2696"/>
        <pc:sldMkLst>
          <pc:docMk/>
          <pc:sldMk cId="1733329207" sldId="282"/>
        </pc:sldMkLst>
        <pc:spChg chg="mod">
          <ac:chgData name="Stacey Mortimer (Derby Skillbuild)" userId="aada4da4-f81c-4723-aa58-cb0306388575" providerId="ADAL" clId="{1FE7BC31-9EF9-5247-9A80-363378ACD442}" dt="2023-01-29T22:39:16.129" v="44" actId="20577"/>
          <ac:spMkLst>
            <pc:docMk/>
            <pc:sldMk cId="1733329207" sldId="282"/>
            <ac:spMk id="3" creationId="{8139DAAF-D10C-0382-7652-DA82E4FC0964}"/>
          </ac:spMkLst>
        </pc:spChg>
        <pc:picChg chg="del">
          <ac:chgData name="Stacey Mortimer (Derby Skillbuild)" userId="aada4da4-f81c-4723-aa58-cb0306388575" providerId="ADAL" clId="{1FE7BC31-9EF9-5247-9A80-363378ACD442}" dt="2023-01-29T22:36:45.495" v="2" actId="478"/>
          <ac:picMkLst>
            <pc:docMk/>
            <pc:sldMk cId="1733329207" sldId="282"/>
            <ac:picMk id="7172" creationId="{5FF3578D-1383-8358-1FAE-4DE99F35D203}"/>
          </ac:picMkLst>
        </pc:picChg>
        <pc:picChg chg="del">
          <ac:chgData name="Stacey Mortimer (Derby Skillbuild)" userId="aada4da4-f81c-4723-aa58-cb0306388575" providerId="ADAL" clId="{1FE7BC31-9EF9-5247-9A80-363378ACD442}" dt="2023-01-29T22:36:47.086" v="3" actId="478"/>
          <ac:picMkLst>
            <pc:docMk/>
            <pc:sldMk cId="1733329207" sldId="282"/>
            <ac:picMk id="7176" creationId="{B6D3A19C-330F-F90A-58FC-5FB242C30B54}"/>
          </ac:picMkLst>
        </pc:picChg>
      </pc:sldChg>
      <pc:sldChg chg="modSp add del mod">
        <pc:chgData name="Stacey Mortimer (Derby Skillbuild)" userId="aada4da4-f81c-4723-aa58-cb0306388575" providerId="ADAL" clId="{1FE7BC31-9EF9-5247-9A80-363378ACD442}" dt="2023-01-30T20:52:10.453" v="236" actId="2696"/>
        <pc:sldMkLst>
          <pc:docMk/>
          <pc:sldMk cId="2855905090" sldId="283"/>
        </pc:sldMkLst>
        <pc:spChg chg="mod">
          <ac:chgData name="Stacey Mortimer (Derby Skillbuild)" userId="aada4da4-f81c-4723-aa58-cb0306388575" providerId="ADAL" clId="{1FE7BC31-9EF9-5247-9A80-363378ACD442}" dt="2023-01-29T22:37:05.358" v="36" actId="20577"/>
          <ac:spMkLst>
            <pc:docMk/>
            <pc:sldMk cId="2855905090" sldId="283"/>
            <ac:spMk id="3" creationId="{8139DAAF-D10C-0382-7652-DA82E4FC0964}"/>
          </ac:spMkLst>
        </pc:spChg>
      </pc:sldChg>
      <pc:sldChg chg="modSp add del mod">
        <pc:chgData name="Stacey Mortimer (Derby Skillbuild)" userId="aada4da4-f81c-4723-aa58-cb0306388575" providerId="ADAL" clId="{1FE7BC31-9EF9-5247-9A80-363378ACD442}" dt="2023-01-30T20:52:27.268" v="239" actId="2696"/>
        <pc:sldMkLst>
          <pc:docMk/>
          <pc:sldMk cId="29116643" sldId="284"/>
        </pc:sldMkLst>
        <pc:spChg chg="mod">
          <ac:chgData name="Stacey Mortimer (Derby Skillbuild)" userId="aada4da4-f81c-4723-aa58-cb0306388575" providerId="ADAL" clId="{1FE7BC31-9EF9-5247-9A80-363378ACD442}" dt="2023-01-29T22:40:51.810" v="182" actId="20577"/>
          <ac:spMkLst>
            <pc:docMk/>
            <pc:sldMk cId="29116643" sldId="284"/>
            <ac:spMk id="3" creationId="{8139DAAF-D10C-0382-7652-DA82E4FC0964}"/>
          </ac:spMkLst>
        </pc:spChg>
      </pc:sldChg>
      <pc:sldChg chg="add del">
        <pc:chgData name="Stacey Mortimer (Derby Skillbuild)" userId="aada4da4-f81c-4723-aa58-cb0306388575" providerId="ADAL" clId="{1FE7BC31-9EF9-5247-9A80-363378ACD442}" dt="2023-01-29T22:40:08.404" v="47" actId="2696"/>
        <pc:sldMkLst>
          <pc:docMk/>
          <pc:sldMk cId="1209234620" sldId="284"/>
        </pc:sldMkLst>
      </pc:sldChg>
      <pc:sldChg chg="del">
        <pc:chgData name="Stacey Mortimer (Derby Skillbuild)" userId="aada4da4-f81c-4723-aa58-cb0306388575" providerId="ADAL" clId="{1FE7BC31-9EF9-5247-9A80-363378ACD442}" dt="2023-01-30T20:52:57.529" v="244" actId="2696"/>
        <pc:sldMkLst>
          <pc:docMk/>
          <pc:sldMk cId="2603579711" sldId="285"/>
        </pc:sldMkLst>
      </pc:sldChg>
      <pc:sldChg chg="del">
        <pc:chgData name="Stacey Mortimer (Derby Skillbuild)" userId="aada4da4-f81c-4723-aa58-cb0306388575" providerId="ADAL" clId="{1FE7BC31-9EF9-5247-9A80-363378ACD442}" dt="2023-01-30T20:52:40.522" v="241" actId="2696"/>
        <pc:sldMkLst>
          <pc:docMk/>
          <pc:sldMk cId="3581806742" sldId="286"/>
        </pc:sldMkLst>
      </pc:sldChg>
      <pc:sldChg chg="del">
        <pc:chgData name="Stacey Mortimer (Derby Skillbuild)" userId="aada4da4-f81c-4723-aa58-cb0306388575" providerId="ADAL" clId="{1FE7BC31-9EF9-5247-9A80-363378ACD442}" dt="2023-01-30T20:53:11.693" v="247" actId="2696"/>
        <pc:sldMkLst>
          <pc:docMk/>
          <pc:sldMk cId="2308154647" sldId="287"/>
        </pc:sldMkLst>
      </pc:sldChg>
      <pc:sldChg chg="del">
        <pc:chgData name="Stacey Mortimer (Derby Skillbuild)" userId="aada4da4-f81c-4723-aa58-cb0306388575" providerId="ADAL" clId="{1FE7BC31-9EF9-5247-9A80-363378ACD442}" dt="2023-01-30T20:53:24.645" v="250" actId="2696"/>
        <pc:sldMkLst>
          <pc:docMk/>
          <pc:sldMk cId="3854621153" sldId="288"/>
        </pc:sldMkLst>
      </pc:sldChg>
      <pc:sldChg chg="del">
        <pc:chgData name="Stacey Mortimer (Derby Skillbuild)" userId="aada4da4-f81c-4723-aa58-cb0306388575" providerId="ADAL" clId="{1FE7BC31-9EF9-5247-9A80-363378ACD442}" dt="2023-01-30T20:53:29.889" v="251" actId="2696"/>
        <pc:sldMkLst>
          <pc:docMk/>
          <pc:sldMk cId="3182090174" sldId="289"/>
        </pc:sldMkLst>
      </pc:sldChg>
      <pc:sldChg chg="del">
        <pc:chgData name="Stacey Mortimer (Derby Skillbuild)" userId="aada4da4-f81c-4723-aa58-cb0306388575" providerId="ADAL" clId="{1FE7BC31-9EF9-5247-9A80-363378ACD442}" dt="2023-01-30T20:53:49.010" v="254" actId="2696"/>
        <pc:sldMkLst>
          <pc:docMk/>
          <pc:sldMk cId="3090888725" sldId="290"/>
        </pc:sldMkLst>
      </pc:sldChg>
      <pc:sldChg chg="del">
        <pc:chgData name="Stacey Mortimer (Derby Skillbuild)" userId="aada4da4-f81c-4723-aa58-cb0306388575" providerId="ADAL" clId="{1FE7BC31-9EF9-5247-9A80-363378ACD442}" dt="2023-01-30T20:54:06.838" v="257" actId="2696"/>
        <pc:sldMkLst>
          <pc:docMk/>
          <pc:sldMk cId="3672532175" sldId="291"/>
        </pc:sldMkLst>
      </pc:sldChg>
      <pc:sldChg chg="del">
        <pc:chgData name="Stacey Mortimer (Derby Skillbuild)" userId="aada4da4-f81c-4723-aa58-cb0306388575" providerId="ADAL" clId="{1FE7BC31-9EF9-5247-9A80-363378ACD442}" dt="2023-01-30T20:54:20.965" v="260" actId="2696"/>
        <pc:sldMkLst>
          <pc:docMk/>
          <pc:sldMk cId="774264815" sldId="292"/>
        </pc:sldMkLst>
      </pc:sldChg>
      <pc:sldChg chg="del">
        <pc:chgData name="Stacey Mortimer (Derby Skillbuild)" userId="aada4da4-f81c-4723-aa58-cb0306388575" providerId="ADAL" clId="{1FE7BC31-9EF9-5247-9A80-363378ACD442}" dt="2023-01-30T20:54:35.525" v="263" actId="2696"/>
        <pc:sldMkLst>
          <pc:docMk/>
          <pc:sldMk cId="508488554" sldId="293"/>
        </pc:sldMkLst>
      </pc:sldChg>
      <pc:sldChg chg="del">
        <pc:chgData name="Stacey Mortimer (Derby Skillbuild)" userId="aada4da4-f81c-4723-aa58-cb0306388575" providerId="ADAL" clId="{1FE7BC31-9EF9-5247-9A80-363378ACD442}" dt="2023-01-30T20:55:11.447" v="269" actId="2696"/>
        <pc:sldMkLst>
          <pc:docMk/>
          <pc:sldMk cId="738751034" sldId="294"/>
        </pc:sldMkLst>
      </pc:sldChg>
      <pc:sldChg chg="del">
        <pc:chgData name="Stacey Mortimer (Derby Skillbuild)" userId="aada4da4-f81c-4723-aa58-cb0306388575" providerId="ADAL" clId="{1FE7BC31-9EF9-5247-9A80-363378ACD442}" dt="2023-01-30T20:55:43.651" v="297" actId="2696"/>
        <pc:sldMkLst>
          <pc:docMk/>
          <pc:sldMk cId="1568863672" sldId="295"/>
        </pc:sldMkLst>
      </pc:sldChg>
      <pc:sldChg chg="del">
        <pc:chgData name="Stacey Mortimer (Derby Skillbuild)" userId="aada4da4-f81c-4723-aa58-cb0306388575" providerId="ADAL" clId="{1FE7BC31-9EF9-5247-9A80-363378ACD442}" dt="2023-01-30T20:56:01.043" v="300" actId="2696"/>
        <pc:sldMkLst>
          <pc:docMk/>
          <pc:sldMk cId="2680636354" sldId="296"/>
        </pc:sldMkLst>
      </pc:sldChg>
      <pc:sldChg chg="del">
        <pc:chgData name="Stacey Mortimer (Derby Skillbuild)" userId="aada4da4-f81c-4723-aa58-cb0306388575" providerId="ADAL" clId="{1FE7BC31-9EF9-5247-9A80-363378ACD442}" dt="2023-01-30T20:56:15.016" v="303" actId="2696"/>
        <pc:sldMkLst>
          <pc:docMk/>
          <pc:sldMk cId="3608454175" sldId="297"/>
        </pc:sldMkLst>
      </pc:sldChg>
      <pc:sldChg chg="del">
        <pc:chgData name="Stacey Mortimer (Derby Skillbuild)" userId="aada4da4-f81c-4723-aa58-cb0306388575" providerId="ADAL" clId="{1FE7BC31-9EF9-5247-9A80-363378ACD442}" dt="2023-01-30T20:56:38.902" v="308" actId="2696"/>
        <pc:sldMkLst>
          <pc:docMk/>
          <pc:sldMk cId="2310117356" sldId="298"/>
        </pc:sldMkLst>
      </pc:sldChg>
      <pc:sldChg chg="del">
        <pc:chgData name="Stacey Mortimer (Derby Skillbuild)" userId="aada4da4-f81c-4723-aa58-cb0306388575" providerId="ADAL" clId="{1FE7BC31-9EF9-5247-9A80-363378ACD442}" dt="2023-01-30T20:56:55.227" v="317" actId="2696"/>
        <pc:sldMkLst>
          <pc:docMk/>
          <pc:sldMk cId="2767291580" sldId="299"/>
        </pc:sldMkLst>
      </pc:sldChg>
      <pc:sldChg chg="del">
        <pc:chgData name="Stacey Mortimer (Derby Skillbuild)" userId="aada4da4-f81c-4723-aa58-cb0306388575" providerId="ADAL" clId="{1FE7BC31-9EF9-5247-9A80-363378ACD442}" dt="2023-01-30T20:57:15.178" v="321" actId="2696"/>
        <pc:sldMkLst>
          <pc:docMk/>
          <pc:sldMk cId="1768745378" sldId="300"/>
        </pc:sldMkLst>
      </pc:sldChg>
      <pc:sldChg chg="modSp mod">
        <pc:chgData name="Stacey Mortimer (Derby Skillbuild)" userId="aada4da4-f81c-4723-aa58-cb0306388575" providerId="ADAL" clId="{1FE7BC31-9EF9-5247-9A80-363378ACD442}" dt="2023-01-30T21:00:26.987" v="362" actId="27636"/>
        <pc:sldMkLst>
          <pc:docMk/>
          <pc:sldMk cId="847500556" sldId="301"/>
        </pc:sldMkLst>
        <pc:spChg chg="mod">
          <ac:chgData name="Stacey Mortimer (Derby Skillbuild)" userId="aada4da4-f81c-4723-aa58-cb0306388575" providerId="ADAL" clId="{1FE7BC31-9EF9-5247-9A80-363378ACD442}" dt="2023-01-30T21:00:26.987" v="362" actId="27636"/>
          <ac:spMkLst>
            <pc:docMk/>
            <pc:sldMk cId="847500556" sldId="301"/>
            <ac:spMk id="3" creationId="{478566C0-3250-218F-008C-A0A0037DD969}"/>
          </ac:spMkLst>
        </pc:spChg>
      </pc:sldChg>
      <pc:sldChg chg="modSp mod">
        <pc:chgData name="Stacey Mortimer (Derby Skillbuild)" userId="aada4da4-f81c-4723-aa58-cb0306388575" providerId="ADAL" clId="{1FE7BC31-9EF9-5247-9A80-363378ACD442}" dt="2023-01-30T21:00:34.111" v="363" actId="403"/>
        <pc:sldMkLst>
          <pc:docMk/>
          <pc:sldMk cId="2259390244" sldId="302"/>
        </pc:sldMkLst>
        <pc:spChg chg="mod">
          <ac:chgData name="Stacey Mortimer (Derby Skillbuild)" userId="aada4da4-f81c-4723-aa58-cb0306388575" providerId="ADAL" clId="{1FE7BC31-9EF9-5247-9A80-363378ACD442}" dt="2023-01-30T21:00:34.111" v="363" actId="403"/>
          <ac:spMkLst>
            <pc:docMk/>
            <pc:sldMk cId="2259390244" sldId="302"/>
            <ac:spMk id="3" creationId="{6ED0E787-11F4-8DAD-7067-D956A94AA3D2}"/>
          </ac:spMkLst>
        </pc:spChg>
      </pc:sldChg>
      <pc:sldChg chg="modSp mod">
        <pc:chgData name="Stacey Mortimer (Derby Skillbuild)" userId="aada4da4-f81c-4723-aa58-cb0306388575" providerId="ADAL" clId="{1FE7BC31-9EF9-5247-9A80-363378ACD442}" dt="2023-01-30T21:00:43.816" v="365" actId="403"/>
        <pc:sldMkLst>
          <pc:docMk/>
          <pc:sldMk cId="3007124562" sldId="303"/>
        </pc:sldMkLst>
        <pc:spChg chg="mod">
          <ac:chgData name="Stacey Mortimer (Derby Skillbuild)" userId="aada4da4-f81c-4723-aa58-cb0306388575" providerId="ADAL" clId="{1FE7BC31-9EF9-5247-9A80-363378ACD442}" dt="2023-01-30T21:00:43.816" v="365" actId="403"/>
          <ac:spMkLst>
            <pc:docMk/>
            <pc:sldMk cId="3007124562" sldId="303"/>
            <ac:spMk id="3" creationId="{7B0434E8-D6DD-554C-E352-081A43E1F5C5}"/>
          </ac:spMkLst>
        </pc:spChg>
      </pc:sldChg>
      <pc:sldChg chg="modSp mod">
        <pc:chgData name="Stacey Mortimer (Derby Skillbuild)" userId="aada4da4-f81c-4723-aa58-cb0306388575" providerId="ADAL" clId="{1FE7BC31-9EF9-5247-9A80-363378ACD442}" dt="2023-01-30T21:00:54.407" v="367" actId="27636"/>
        <pc:sldMkLst>
          <pc:docMk/>
          <pc:sldMk cId="2645622848" sldId="307"/>
        </pc:sldMkLst>
        <pc:spChg chg="mod">
          <ac:chgData name="Stacey Mortimer (Derby Skillbuild)" userId="aada4da4-f81c-4723-aa58-cb0306388575" providerId="ADAL" clId="{1FE7BC31-9EF9-5247-9A80-363378ACD442}" dt="2023-01-30T21:00:54.407" v="367" actId="27636"/>
          <ac:spMkLst>
            <pc:docMk/>
            <pc:sldMk cId="2645622848" sldId="307"/>
            <ac:spMk id="3" creationId="{7B0434E8-D6DD-554C-E352-081A43E1F5C5}"/>
          </ac:spMkLst>
        </pc:spChg>
      </pc:sldChg>
      <pc:sldChg chg="modSp mod">
        <pc:chgData name="Stacey Mortimer (Derby Skillbuild)" userId="aada4da4-f81c-4723-aa58-cb0306388575" providerId="ADAL" clId="{1FE7BC31-9EF9-5247-9A80-363378ACD442}" dt="2023-01-30T21:00:59.948" v="368" actId="403"/>
        <pc:sldMkLst>
          <pc:docMk/>
          <pc:sldMk cId="3778764155" sldId="308"/>
        </pc:sldMkLst>
        <pc:spChg chg="mod">
          <ac:chgData name="Stacey Mortimer (Derby Skillbuild)" userId="aada4da4-f81c-4723-aa58-cb0306388575" providerId="ADAL" clId="{1FE7BC31-9EF9-5247-9A80-363378ACD442}" dt="2023-01-30T21:00:59.948" v="368" actId="403"/>
          <ac:spMkLst>
            <pc:docMk/>
            <pc:sldMk cId="3778764155" sldId="308"/>
            <ac:spMk id="3" creationId="{9DD6D3E8-676F-5EC3-BC36-53F60C989D28}"/>
          </ac:spMkLst>
        </pc:spChg>
      </pc:sldChg>
      <pc:sldChg chg="modSp mod">
        <pc:chgData name="Stacey Mortimer (Derby Skillbuild)" userId="aada4da4-f81c-4723-aa58-cb0306388575" providerId="ADAL" clId="{1FE7BC31-9EF9-5247-9A80-363378ACD442}" dt="2023-01-30T21:01:07.619" v="370" actId="403"/>
        <pc:sldMkLst>
          <pc:docMk/>
          <pc:sldMk cId="3709141728" sldId="309"/>
        </pc:sldMkLst>
        <pc:spChg chg="mod">
          <ac:chgData name="Stacey Mortimer (Derby Skillbuild)" userId="aada4da4-f81c-4723-aa58-cb0306388575" providerId="ADAL" clId="{1FE7BC31-9EF9-5247-9A80-363378ACD442}" dt="2023-01-30T21:01:07.619" v="370" actId="403"/>
          <ac:spMkLst>
            <pc:docMk/>
            <pc:sldMk cId="3709141728" sldId="309"/>
            <ac:spMk id="3" creationId="{B1FCD350-E758-3898-CA2A-9B13DE6B3D28}"/>
          </ac:spMkLst>
        </pc:spChg>
      </pc:sldChg>
      <pc:sldChg chg="addSp modSp mod">
        <pc:chgData name="Stacey Mortimer (Derby Skillbuild)" userId="aada4da4-f81c-4723-aa58-cb0306388575" providerId="ADAL" clId="{1FE7BC31-9EF9-5247-9A80-363378ACD442}" dt="2023-01-30T21:01:24.796" v="377" actId="404"/>
        <pc:sldMkLst>
          <pc:docMk/>
          <pc:sldMk cId="1349061348" sldId="310"/>
        </pc:sldMkLst>
        <pc:spChg chg="mod">
          <ac:chgData name="Stacey Mortimer (Derby Skillbuild)" userId="aada4da4-f81c-4723-aa58-cb0306388575" providerId="ADAL" clId="{1FE7BC31-9EF9-5247-9A80-363378ACD442}" dt="2023-01-30T21:01:24.796" v="377" actId="404"/>
          <ac:spMkLst>
            <pc:docMk/>
            <pc:sldMk cId="1349061348" sldId="310"/>
            <ac:spMk id="3" creationId="{01BEEB17-8E2B-6013-D3ED-F20AE250DB6C}"/>
          </ac:spMkLst>
        </pc:spChg>
        <pc:spChg chg="add mod">
          <ac:chgData name="Stacey Mortimer (Derby Skillbuild)" userId="aada4da4-f81c-4723-aa58-cb0306388575" providerId="ADAL" clId="{1FE7BC31-9EF9-5247-9A80-363378ACD442}" dt="2023-01-30T21:01:17.907" v="374" actId="14100"/>
          <ac:spMkLst>
            <pc:docMk/>
            <pc:sldMk cId="1349061348" sldId="310"/>
            <ac:spMk id="6" creationId="{95E33048-80CB-B411-6A79-7D87D61CE592}"/>
          </ac:spMkLst>
        </pc:spChg>
        <pc:picChg chg="add mod">
          <ac:chgData name="Stacey Mortimer (Derby Skillbuild)" userId="aada4da4-f81c-4723-aa58-cb0306388575" providerId="ADAL" clId="{1FE7BC31-9EF9-5247-9A80-363378ACD442}" dt="2023-01-30T20:35:08.060" v="184" actId="1076"/>
          <ac:picMkLst>
            <pc:docMk/>
            <pc:sldMk cId="1349061348" sldId="310"/>
            <ac:picMk id="4" creationId="{4E064579-6CAA-28C1-E3FF-260B026895C8}"/>
          </ac:picMkLst>
        </pc:picChg>
      </pc:sldChg>
      <pc:sldChg chg="modSp mod">
        <pc:chgData name="Stacey Mortimer (Derby Skillbuild)" userId="aada4da4-f81c-4723-aa58-cb0306388575" providerId="ADAL" clId="{1FE7BC31-9EF9-5247-9A80-363378ACD442}" dt="2023-01-30T21:01:31.527" v="381" actId="27636"/>
        <pc:sldMkLst>
          <pc:docMk/>
          <pc:sldMk cId="68104351" sldId="311"/>
        </pc:sldMkLst>
        <pc:spChg chg="mod">
          <ac:chgData name="Stacey Mortimer (Derby Skillbuild)" userId="aada4da4-f81c-4723-aa58-cb0306388575" providerId="ADAL" clId="{1FE7BC31-9EF9-5247-9A80-363378ACD442}" dt="2023-01-30T21:01:31.527" v="381" actId="27636"/>
          <ac:spMkLst>
            <pc:docMk/>
            <pc:sldMk cId="68104351" sldId="311"/>
            <ac:spMk id="3" creationId="{336A2FC4-2DF1-F65A-3788-8EB5E9C62E6A}"/>
          </ac:spMkLst>
        </pc:spChg>
      </pc:sldChg>
      <pc:sldChg chg="addSp delSp modSp mod">
        <pc:chgData name="Stacey Mortimer (Derby Skillbuild)" userId="aada4da4-f81c-4723-aa58-cb0306388575" providerId="ADAL" clId="{1FE7BC31-9EF9-5247-9A80-363378ACD442}" dt="2023-01-30T20:46:24.241" v="194" actId="478"/>
        <pc:sldMkLst>
          <pc:docMk/>
          <pc:sldMk cId="3093575116" sldId="313"/>
        </pc:sldMkLst>
        <pc:spChg chg="del">
          <ac:chgData name="Stacey Mortimer (Derby Skillbuild)" userId="aada4da4-f81c-4723-aa58-cb0306388575" providerId="ADAL" clId="{1FE7BC31-9EF9-5247-9A80-363378ACD442}" dt="2023-01-30T20:46:24.241" v="194" actId="478"/>
          <ac:spMkLst>
            <pc:docMk/>
            <pc:sldMk cId="3093575116" sldId="313"/>
            <ac:spMk id="3" creationId="{336A2FC4-2DF1-F65A-3788-8EB5E9C62E6A}"/>
          </ac:spMkLst>
        </pc:spChg>
        <pc:picChg chg="add mod">
          <ac:chgData name="Stacey Mortimer (Derby Skillbuild)" userId="aada4da4-f81c-4723-aa58-cb0306388575" providerId="ADAL" clId="{1FE7BC31-9EF9-5247-9A80-363378ACD442}" dt="2023-01-30T20:46:22.067" v="193" actId="1076"/>
          <ac:picMkLst>
            <pc:docMk/>
            <pc:sldMk cId="3093575116" sldId="313"/>
            <ac:picMk id="4" creationId="{A44A7D14-C6CF-89CC-50CE-03E093387CBC}"/>
          </ac:picMkLst>
        </pc:picChg>
        <pc:picChg chg="add mod">
          <ac:chgData name="Stacey Mortimer (Derby Skillbuild)" userId="aada4da4-f81c-4723-aa58-cb0306388575" providerId="ADAL" clId="{1FE7BC31-9EF9-5247-9A80-363378ACD442}" dt="2023-01-30T20:46:22.067" v="193" actId="1076"/>
          <ac:picMkLst>
            <pc:docMk/>
            <pc:sldMk cId="3093575116" sldId="313"/>
            <ac:picMk id="5" creationId="{FAD0326E-7EC8-CC5A-17BB-F5956FE930FB}"/>
          </ac:picMkLst>
        </pc:picChg>
        <pc:picChg chg="add mod">
          <ac:chgData name="Stacey Mortimer (Derby Skillbuild)" userId="aada4da4-f81c-4723-aa58-cb0306388575" providerId="ADAL" clId="{1FE7BC31-9EF9-5247-9A80-363378ACD442}" dt="2023-01-30T20:46:22.067" v="193" actId="1076"/>
          <ac:picMkLst>
            <pc:docMk/>
            <pc:sldMk cId="3093575116" sldId="313"/>
            <ac:picMk id="6" creationId="{5247D1F4-EADA-20FC-75BA-56A540BEE87C}"/>
          </ac:picMkLst>
        </pc:picChg>
      </pc:sldChg>
      <pc:sldChg chg="modSp mod">
        <pc:chgData name="Stacey Mortimer (Derby Skillbuild)" userId="aada4da4-f81c-4723-aa58-cb0306388575" providerId="ADAL" clId="{1FE7BC31-9EF9-5247-9A80-363378ACD442}" dt="2023-01-30T21:01:41.790" v="382" actId="403"/>
        <pc:sldMkLst>
          <pc:docMk/>
          <pc:sldMk cId="1387654137" sldId="314"/>
        </pc:sldMkLst>
        <pc:spChg chg="mod">
          <ac:chgData name="Stacey Mortimer (Derby Skillbuild)" userId="aada4da4-f81c-4723-aa58-cb0306388575" providerId="ADAL" clId="{1FE7BC31-9EF9-5247-9A80-363378ACD442}" dt="2023-01-30T21:01:41.790" v="382" actId="403"/>
          <ac:spMkLst>
            <pc:docMk/>
            <pc:sldMk cId="1387654137" sldId="314"/>
            <ac:spMk id="3" creationId="{336A2FC4-2DF1-F65A-3788-8EB5E9C62E6A}"/>
          </ac:spMkLst>
        </pc:spChg>
      </pc:sldChg>
      <pc:sldChg chg="modSp mod">
        <pc:chgData name="Stacey Mortimer (Derby Skillbuild)" userId="aada4da4-f81c-4723-aa58-cb0306388575" providerId="ADAL" clId="{1FE7BC31-9EF9-5247-9A80-363378ACD442}" dt="2023-01-30T21:01:47.283" v="384" actId="27636"/>
        <pc:sldMkLst>
          <pc:docMk/>
          <pc:sldMk cId="3478789946" sldId="315"/>
        </pc:sldMkLst>
        <pc:spChg chg="mod">
          <ac:chgData name="Stacey Mortimer (Derby Skillbuild)" userId="aada4da4-f81c-4723-aa58-cb0306388575" providerId="ADAL" clId="{1FE7BC31-9EF9-5247-9A80-363378ACD442}" dt="2023-01-30T21:01:47.283" v="384" actId="27636"/>
          <ac:spMkLst>
            <pc:docMk/>
            <pc:sldMk cId="3478789946" sldId="315"/>
            <ac:spMk id="3" creationId="{336A2FC4-2DF1-F65A-3788-8EB5E9C62E6A}"/>
          </ac:spMkLst>
        </pc:spChg>
      </pc:sldChg>
      <pc:sldChg chg="modSp mod">
        <pc:chgData name="Stacey Mortimer (Derby Skillbuild)" userId="aada4da4-f81c-4723-aa58-cb0306388575" providerId="ADAL" clId="{1FE7BC31-9EF9-5247-9A80-363378ACD442}" dt="2023-01-30T21:01:51.809" v="385" actId="403"/>
        <pc:sldMkLst>
          <pc:docMk/>
          <pc:sldMk cId="916302132" sldId="316"/>
        </pc:sldMkLst>
        <pc:spChg chg="mod">
          <ac:chgData name="Stacey Mortimer (Derby Skillbuild)" userId="aada4da4-f81c-4723-aa58-cb0306388575" providerId="ADAL" clId="{1FE7BC31-9EF9-5247-9A80-363378ACD442}" dt="2023-01-30T21:01:51.809" v="385" actId="403"/>
          <ac:spMkLst>
            <pc:docMk/>
            <pc:sldMk cId="916302132" sldId="316"/>
            <ac:spMk id="3" creationId="{336A2FC4-2DF1-F65A-3788-8EB5E9C62E6A}"/>
          </ac:spMkLst>
        </pc:spChg>
      </pc:sldChg>
      <pc:sldChg chg="modSp mod">
        <pc:chgData name="Stacey Mortimer (Derby Skillbuild)" userId="aada4da4-f81c-4723-aa58-cb0306388575" providerId="ADAL" clId="{1FE7BC31-9EF9-5247-9A80-363378ACD442}" dt="2023-01-30T21:02:12.949" v="386" actId="403"/>
        <pc:sldMkLst>
          <pc:docMk/>
          <pc:sldMk cId="1638368619" sldId="317"/>
        </pc:sldMkLst>
        <pc:spChg chg="mod">
          <ac:chgData name="Stacey Mortimer (Derby Skillbuild)" userId="aada4da4-f81c-4723-aa58-cb0306388575" providerId="ADAL" clId="{1FE7BC31-9EF9-5247-9A80-363378ACD442}" dt="2023-01-30T21:02:12.949" v="386" actId="403"/>
          <ac:spMkLst>
            <pc:docMk/>
            <pc:sldMk cId="1638368619" sldId="317"/>
            <ac:spMk id="3" creationId="{336A2FC4-2DF1-F65A-3788-8EB5E9C62E6A}"/>
          </ac:spMkLst>
        </pc:spChg>
      </pc:sldChg>
      <pc:sldChg chg="modSp mod">
        <pc:chgData name="Stacey Mortimer (Derby Skillbuild)" userId="aada4da4-f81c-4723-aa58-cb0306388575" providerId="ADAL" clId="{1FE7BC31-9EF9-5247-9A80-363378ACD442}" dt="2023-01-30T20:48:34.675" v="208" actId="5793"/>
        <pc:sldMkLst>
          <pc:docMk/>
          <pc:sldMk cId="3995578624" sldId="318"/>
        </pc:sldMkLst>
        <pc:spChg chg="mod">
          <ac:chgData name="Stacey Mortimer (Derby Skillbuild)" userId="aada4da4-f81c-4723-aa58-cb0306388575" providerId="ADAL" clId="{1FE7BC31-9EF9-5247-9A80-363378ACD442}" dt="2023-01-30T20:48:34.675" v="208" actId="5793"/>
          <ac:spMkLst>
            <pc:docMk/>
            <pc:sldMk cId="3995578624" sldId="318"/>
            <ac:spMk id="3" creationId="{336A2FC4-2DF1-F65A-3788-8EB5E9C62E6A}"/>
          </ac:spMkLst>
        </pc:spChg>
      </pc:sldChg>
      <pc:sldChg chg="modSp mod">
        <pc:chgData name="Stacey Mortimer (Derby Skillbuild)" userId="aada4da4-f81c-4723-aa58-cb0306388575" providerId="ADAL" clId="{1FE7BC31-9EF9-5247-9A80-363378ACD442}" dt="2023-01-30T21:02:24.664" v="388" actId="403"/>
        <pc:sldMkLst>
          <pc:docMk/>
          <pc:sldMk cId="1122567292" sldId="319"/>
        </pc:sldMkLst>
        <pc:spChg chg="mod">
          <ac:chgData name="Stacey Mortimer (Derby Skillbuild)" userId="aada4da4-f81c-4723-aa58-cb0306388575" providerId="ADAL" clId="{1FE7BC31-9EF9-5247-9A80-363378ACD442}" dt="2023-01-30T21:02:24.664" v="388" actId="403"/>
          <ac:spMkLst>
            <pc:docMk/>
            <pc:sldMk cId="1122567292" sldId="319"/>
            <ac:spMk id="3" creationId="{336A2FC4-2DF1-F65A-3788-8EB5E9C62E6A}"/>
          </ac:spMkLst>
        </pc:spChg>
      </pc:sldChg>
      <pc:sldChg chg="modSp mod">
        <pc:chgData name="Stacey Mortimer (Derby Skillbuild)" userId="aada4da4-f81c-4723-aa58-cb0306388575" providerId="ADAL" clId="{1FE7BC31-9EF9-5247-9A80-363378ACD442}" dt="2023-01-30T21:02:31.023" v="390" actId="403"/>
        <pc:sldMkLst>
          <pc:docMk/>
          <pc:sldMk cId="1246402348" sldId="320"/>
        </pc:sldMkLst>
        <pc:spChg chg="mod">
          <ac:chgData name="Stacey Mortimer (Derby Skillbuild)" userId="aada4da4-f81c-4723-aa58-cb0306388575" providerId="ADAL" clId="{1FE7BC31-9EF9-5247-9A80-363378ACD442}" dt="2023-01-30T21:02:31.023" v="390" actId="403"/>
          <ac:spMkLst>
            <pc:docMk/>
            <pc:sldMk cId="1246402348" sldId="320"/>
            <ac:spMk id="3" creationId="{336A2FC4-2DF1-F65A-3788-8EB5E9C62E6A}"/>
          </ac:spMkLst>
        </pc:spChg>
      </pc:sldChg>
      <pc:sldChg chg="modSp mod">
        <pc:chgData name="Stacey Mortimer (Derby Skillbuild)" userId="aada4da4-f81c-4723-aa58-cb0306388575" providerId="ADAL" clId="{1FE7BC31-9EF9-5247-9A80-363378ACD442}" dt="2023-01-30T20:49:32.401" v="217" actId="5793"/>
        <pc:sldMkLst>
          <pc:docMk/>
          <pc:sldMk cId="4034049411" sldId="321"/>
        </pc:sldMkLst>
        <pc:spChg chg="mod">
          <ac:chgData name="Stacey Mortimer (Derby Skillbuild)" userId="aada4da4-f81c-4723-aa58-cb0306388575" providerId="ADAL" clId="{1FE7BC31-9EF9-5247-9A80-363378ACD442}" dt="2023-01-30T20:49:32.401" v="217" actId="5793"/>
          <ac:spMkLst>
            <pc:docMk/>
            <pc:sldMk cId="4034049411" sldId="321"/>
            <ac:spMk id="3" creationId="{336A2FC4-2DF1-F65A-3788-8EB5E9C62E6A}"/>
          </ac:spMkLst>
        </pc:spChg>
      </pc:sldChg>
      <pc:sldChg chg="modSp mod">
        <pc:chgData name="Stacey Mortimer (Derby Skillbuild)" userId="aada4da4-f81c-4723-aa58-cb0306388575" providerId="ADAL" clId="{1FE7BC31-9EF9-5247-9A80-363378ACD442}" dt="2023-01-30T21:02:43.613" v="392" actId="207"/>
        <pc:sldMkLst>
          <pc:docMk/>
          <pc:sldMk cId="191262632" sldId="322"/>
        </pc:sldMkLst>
        <pc:spChg chg="mod">
          <ac:chgData name="Stacey Mortimer (Derby Skillbuild)" userId="aada4da4-f81c-4723-aa58-cb0306388575" providerId="ADAL" clId="{1FE7BC31-9EF9-5247-9A80-363378ACD442}" dt="2023-01-30T21:02:43.613" v="392" actId="207"/>
          <ac:spMkLst>
            <pc:docMk/>
            <pc:sldMk cId="191262632" sldId="322"/>
            <ac:spMk id="3" creationId="{336A2FC4-2DF1-F65A-3788-8EB5E9C62E6A}"/>
          </ac:spMkLst>
        </pc:spChg>
      </pc:sldChg>
      <pc:sldChg chg="addSp delSp modSp mod">
        <pc:chgData name="Stacey Mortimer (Derby Skillbuild)" userId="aada4da4-f81c-4723-aa58-cb0306388575" providerId="ADAL" clId="{1FE7BC31-9EF9-5247-9A80-363378ACD442}" dt="2023-01-30T20:50:26.586" v="223" actId="478"/>
        <pc:sldMkLst>
          <pc:docMk/>
          <pc:sldMk cId="3834864446" sldId="323"/>
        </pc:sldMkLst>
        <pc:spChg chg="del">
          <ac:chgData name="Stacey Mortimer (Derby Skillbuild)" userId="aada4da4-f81c-4723-aa58-cb0306388575" providerId="ADAL" clId="{1FE7BC31-9EF9-5247-9A80-363378ACD442}" dt="2023-01-30T20:50:26.586" v="223" actId="478"/>
          <ac:spMkLst>
            <pc:docMk/>
            <pc:sldMk cId="3834864446" sldId="323"/>
            <ac:spMk id="3" creationId="{336A2FC4-2DF1-F65A-3788-8EB5E9C62E6A}"/>
          </ac:spMkLst>
        </pc:spChg>
        <pc:picChg chg="add mod">
          <ac:chgData name="Stacey Mortimer (Derby Skillbuild)" userId="aada4da4-f81c-4723-aa58-cb0306388575" providerId="ADAL" clId="{1FE7BC31-9EF9-5247-9A80-363378ACD442}" dt="2023-01-30T20:50:23.937" v="222"/>
          <ac:picMkLst>
            <pc:docMk/>
            <pc:sldMk cId="3834864446" sldId="323"/>
            <ac:picMk id="4" creationId="{E42B125F-4BB4-50E0-744C-EBE965A28327}"/>
          </ac:picMkLst>
        </pc:picChg>
        <pc:picChg chg="add mod">
          <ac:chgData name="Stacey Mortimer (Derby Skillbuild)" userId="aada4da4-f81c-4723-aa58-cb0306388575" providerId="ADAL" clId="{1FE7BC31-9EF9-5247-9A80-363378ACD442}" dt="2023-01-30T20:50:23.937" v="222"/>
          <ac:picMkLst>
            <pc:docMk/>
            <pc:sldMk cId="3834864446" sldId="323"/>
            <ac:picMk id="5" creationId="{8FDDFC62-60F2-3D97-9080-673EDA0946B9}"/>
          </ac:picMkLst>
        </pc:picChg>
      </pc:sldChg>
      <pc:sldChg chg="modSp mod">
        <pc:chgData name="Stacey Mortimer (Derby Skillbuild)" userId="aada4da4-f81c-4723-aa58-cb0306388575" providerId="ADAL" clId="{1FE7BC31-9EF9-5247-9A80-363378ACD442}" dt="2023-01-30T20:50:43.488" v="226" actId="5793"/>
        <pc:sldMkLst>
          <pc:docMk/>
          <pc:sldMk cId="2925559228" sldId="324"/>
        </pc:sldMkLst>
        <pc:spChg chg="mod">
          <ac:chgData name="Stacey Mortimer (Derby Skillbuild)" userId="aada4da4-f81c-4723-aa58-cb0306388575" providerId="ADAL" clId="{1FE7BC31-9EF9-5247-9A80-363378ACD442}" dt="2023-01-30T20:50:43.488" v="226" actId="5793"/>
          <ac:spMkLst>
            <pc:docMk/>
            <pc:sldMk cId="2925559228" sldId="324"/>
            <ac:spMk id="3" creationId="{336A2FC4-2DF1-F65A-3788-8EB5E9C62E6A}"/>
          </ac:spMkLst>
        </pc:spChg>
      </pc:sldChg>
      <pc:sldChg chg="addSp delSp modSp mod">
        <pc:chgData name="Stacey Mortimer (Derby Skillbuild)" userId="aada4da4-f81c-4723-aa58-cb0306388575" providerId="ADAL" clId="{1FE7BC31-9EF9-5247-9A80-363378ACD442}" dt="2023-01-30T20:51:08.633" v="230" actId="1076"/>
        <pc:sldMkLst>
          <pc:docMk/>
          <pc:sldMk cId="424837152" sldId="325"/>
        </pc:sldMkLst>
        <pc:spChg chg="del">
          <ac:chgData name="Stacey Mortimer (Derby Skillbuild)" userId="aada4da4-f81c-4723-aa58-cb0306388575" providerId="ADAL" clId="{1FE7BC31-9EF9-5247-9A80-363378ACD442}" dt="2023-01-30T20:51:01.009" v="229" actId="478"/>
          <ac:spMkLst>
            <pc:docMk/>
            <pc:sldMk cId="424837152" sldId="325"/>
            <ac:spMk id="3" creationId="{336A2FC4-2DF1-F65A-3788-8EB5E9C62E6A}"/>
          </ac:spMkLst>
        </pc:spChg>
        <pc:picChg chg="add mod">
          <ac:chgData name="Stacey Mortimer (Derby Skillbuild)" userId="aada4da4-f81c-4723-aa58-cb0306388575" providerId="ADAL" clId="{1FE7BC31-9EF9-5247-9A80-363378ACD442}" dt="2023-01-30T20:50:57.639" v="228"/>
          <ac:picMkLst>
            <pc:docMk/>
            <pc:sldMk cId="424837152" sldId="325"/>
            <ac:picMk id="4" creationId="{C725154B-081F-A810-68EB-4ACFC143D499}"/>
          </ac:picMkLst>
        </pc:picChg>
        <pc:picChg chg="add mod">
          <ac:chgData name="Stacey Mortimer (Derby Skillbuild)" userId="aada4da4-f81c-4723-aa58-cb0306388575" providerId="ADAL" clId="{1FE7BC31-9EF9-5247-9A80-363378ACD442}" dt="2023-01-30T20:51:08.633" v="230" actId="1076"/>
          <ac:picMkLst>
            <pc:docMk/>
            <pc:sldMk cId="424837152" sldId="325"/>
            <ac:picMk id="5" creationId="{9399FA02-4388-EB2B-CD9D-09515BF45775}"/>
          </ac:picMkLst>
        </pc:picChg>
      </pc:sldChg>
      <pc:sldChg chg="modSp mod">
        <pc:chgData name="Stacey Mortimer (Derby Skillbuild)" userId="aada4da4-f81c-4723-aa58-cb0306388575" providerId="ADAL" clId="{1FE7BC31-9EF9-5247-9A80-363378ACD442}" dt="2023-01-30T21:03:08.882" v="393" actId="403"/>
        <pc:sldMkLst>
          <pc:docMk/>
          <pc:sldMk cId="2770633737" sldId="326"/>
        </pc:sldMkLst>
        <pc:spChg chg="mod">
          <ac:chgData name="Stacey Mortimer (Derby Skillbuild)" userId="aada4da4-f81c-4723-aa58-cb0306388575" providerId="ADAL" clId="{1FE7BC31-9EF9-5247-9A80-363378ACD442}" dt="2023-01-30T21:03:08.882" v="393" actId="403"/>
          <ac:spMkLst>
            <pc:docMk/>
            <pc:sldMk cId="2770633737" sldId="326"/>
            <ac:spMk id="3" creationId="{336A2FC4-2DF1-F65A-3788-8EB5E9C62E6A}"/>
          </ac:spMkLst>
        </pc:spChg>
      </pc:sldChg>
      <pc:sldChg chg="modSp mod">
        <pc:chgData name="Stacey Mortimer (Derby Skillbuild)" userId="aada4da4-f81c-4723-aa58-cb0306388575" providerId="ADAL" clId="{1FE7BC31-9EF9-5247-9A80-363378ACD442}" dt="2023-01-30T20:51:39.267" v="235"/>
        <pc:sldMkLst>
          <pc:docMk/>
          <pc:sldMk cId="978834896" sldId="327"/>
        </pc:sldMkLst>
        <pc:spChg chg="mod">
          <ac:chgData name="Stacey Mortimer (Derby Skillbuild)" userId="aada4da4-f81c-4723-aa58-cb0306388575" providerId="ADAL" clId="{1FE7BC31-9EF9-5247-9A80-363378ACD442}" dt="2023-01-30T20:51:39.267" v="235"/>
          <ac:spMkLst>
            <pc:docMk/>
            <pc:sldMk cId="978834896" sldId="327"/>
            <ac:spMk id="3" creationId="{336A2FC4-2DF1-F65A-3788-8EB5E9C62E6A}"/>
          </ac:spMkLst>
        </pc:spChg>
      </pc:sldChg>
      <pc:sldChg chg="modSp mod">
        <pc:chgData name="Stacey Mortimer (Derby Skillbuild)" userId="aada4da4-f81c-4723-aa58-cb0306388575" providerId="ADAL" clId="{1FE7BC31-9EF9-5247-9A80-363378ACD442}" dt="2023-01-30T21:03:20.800" v="396" actId="207"/>
        <pc:sldMkLst>
          <pc:docMk/>
          <pc:sldMk cId="3372324551" sldId="328"/>
        </pc:sldMkLst>
        <pc:spChg chg="mod">
          <ac:chgData name="Stacey Mortimer (Derby Skillbuild)" userId="aada4da4-f81c-4723-aa58-cb0306388575" providerId="ADAL" clId="{1FE7BC31-9EF9-5247-9A80-363378ACD442}" dt="2023-01-30T21:03:20.800" v="396" actId="207"/>
          <ac:spMkLst>
            <pc:docMk/>
            <pc:sldMk cId="3372324551" sldId="328"/>
            <ac:spMk id="3" creationId="{336A2FC4-2DF1-F65A-3788-8EB5E9C62E6A}"/>
          </ac:spMkLst>
        </pc:spChg>
      </pc:sldChg>
      <pc:sldChg chg="modSp mod">
        <pc:chgData name="Stacey Mortimer (Derby Skillbuild)" userId="aada4da4-f81c-4723-aa58-cb0306388575" providerId="ADAL" clId="{1FE7BC31-9EF9-5247-9A80-363378ACD442}" dt="2023-01-30T21:03:34.516" v="399" actId="207"/>
        <pc:sldMkLst>
          <pc:docMk/>
          <pc:sldMk cId="559829708" sldId="329"/>
        </pc:sldMkLst>
        <pc:spChg chg="mod">
          <ac:chgData name="Stacey Mortimer (Derby Skillbuild)" userId="aada4da4-f81c-4723-aa58-cb0306388575" providerId="ADAL" clId="{1FE7BC31-9EF9-5247-9A80-363378ACD442}" dt="2023-01-30T21:03:34.516" v="399" actId="207"/>
          <ac:spMkLst>
            <pc:docMk/>
            <pc:sldMk cId="559829708" sldId="329"/>
            <ac:spMk id="3" creationId="{336A2FC4-2DF1-F65A-3788-8EB5E9C62E6A}"/>
          </ac:spMkLst>
        </pc:spChg>
      </pc:sldChg>
      <pc:sldChg chg="modSp mod">
        <pc:chgData name="Stacey Mortimer (Derby Skillbuild)" userId="aada4da4-f81c-4723-aa58-cb0306388575" providerId="ADAL" clId="{1FE7BC31-9EF9-5247-9A80-363378ACD442}" dt="2023-01-30T20:52:52.760" v="243" actId="5793"/>
        <pc:sldMkLst>
          <pc:docMk/>
          <pc:sldMk cId="1626660686" sldId="330"/>
        </pc:sldMkLst>
        <pc:spChg chg="mod">
          <ac:chgData name="Stacey Mortimer (Derby Skillbuild)" userId="aada4da4-f81c-4723-aa58-cb0306388575" providerId="ADAL" clId="{1FE7BC31-9EF9-5247-9A80-363378ACD442}" dt="2023-01-30T20:52:52.760" v="243" actId="5793"/>
          <ac:spMkLst>
            <pc:docMk/>
            <pc:sldMk cId="1626660686" sldId="330"/>
            <ac:spMk id="3" creationId="{336A2FC4-2DF1-F65A-3788-8EB5E9C62E6A}"/>
          </ac:spMkLst>
        </pc:spChg>
      </pc:sldChg>
      <pc:sldChg chg="modSp mod">
        <pc:chgData name="Stacey Mortimer (Derby Skillbuild)" userId="aada4da4-f81c-4723-aa58-cb0306388575" providerId="ADAL" clId="{1FE7BC31-9EF9-5247-9A80-363378ACD442}" dt="2023-01-30T21:03:40.484" v="401" actId="27636"/>
        <pc:sldMkLst>
          <pc:docMk/>
          <pc:sldMk cId="1831950464" sldId="331"/>
        </pc:sldMkLst>
        <pc:spChg chg="mod">
          <ac:chgData name="Stacey Mortimer (Derby Skillbuild)" userId="aada4da4-f81c-4723-aa58-cb0306388575" providerId="ADAL" clId="{1FE7BC31-9EF9-5247-9A80-363378ACD442}" dt="2023-01-30T21:03:40.484" v="401" actId="27636"/>
          <ac:spMkLst>
            <pc:docMk/>
            <pc:sldMk cId="1831950464" sldId="331"/>
            <ac:spMk id="3" creationId="{336A2FC4-2DF1-F65A-3788-8EB5E9C62E6A}"/>
          </ac:spMkLst>
        </pc:spChg>
      </pc:sldChg>
      <pc:sldChg chg="modSp add mod">
        <pc:chgData name="Stacey Mortimer (Derby Skillbuild)" userId="aada4da4-f81c-4723-aa58-cb0306388575" providerId="ADAL" clId="{1FE7BC31-9EF9-5247-9A80-363378ACD442}" dt="2023-01-30T21:03:45.096" v="402" actId="403"/>
        <pc:sldMkLst>
          <pc:docMk/>
          <pc:sldMk cId="4041836754" sldId="332"/>
        </pc:sldMkLst>
        <pc:spChg chg="mod">
          <ac:chgData name="Stacey Mortimer (Derby Skillbuild)" userId="aada4da4-f81c-4723-aa58-cb0306388575" providerId="ADAL" clId="{1FE7BC31-9EF9-5247-9A80-363378ACD442}" dt="2023-01-30T21:03:45.096" v="402" actId="403"/>
          <ac:spMkLst>
            <pc:docMk/>
            <pc:sldMk cId="4041836754" sldId="332"/>
            <ac:spMk id="3" creationId="{336A2FC4-2DF1-F65A-3788-8EB5E9C62E6A}"/>
          </ac:spMkLst>
        </pc:spChg>
      </pc:sldChg>
      <pc:sldChg chg="modSp add mod">
        <pc:chgData name="Stacey Mortimer (Derby Skillbuild)" userId="aada4da4-f81c-4723-aa58-cb0306388575" providerId="ADAL" clId="{1FE7BC31-9EF9-5247-9A80-363378ACD442}" dt="2023-01-30T21:03:50.650" v="403" actId="403"/>
        <pc:sldMkLst>
          <pc:docMk/>
          <pc:sldMk cId="3456978601" sldId="333"/>
        </pc:sldMkLst>
        <pc:spChg chg="mod">
          <ac:chgData name="Stacey Mortimer (Derby Skillbuild)" userId="aada4da4-f81c-4723-aa58-cb0306388575" providerId="ADAL" clId="{1FE7BC31-9EF9-5247-9A80-363378ACD442}" dt="2023-01-30T21:03:50.650" v="403" actId="403"/>
          <ac:spMkLst>
            <pc:docMk/>
            <pc:sldMk cId="3456978601" sldId="333"/>
            <ac:spMk id="3" creationId="{336A2FC4-2DF1-F65A-3788-8EB5E9C62E6A}"/>
          </ac:spMkLst>
        </pc:spChg>
      </pc:sldChg>
      <pc:sldChg chg="modSp add mod">
        <pc:chgData name="Stacey Mortimer (Derby Skillbuild)" userId="aada4da4-f81c-4723-aa58-cb0306388575" providerId="ADAL" clId="{1FE7BC31-9EF9-5247-9A80-363378ACD442}" dt="2023-01-30T20:54:04.544" v="256"/>
        <pc:sldMkLst>
          <pc:docMk/>
          <pc:sldMk cId="2549193542" sldId="334"/>
        </pc:sldMkLst>
        <pc:spChg chg="mod">
          <ac:chgData name="Stacey Mortimer (Derby Skillbuild)" userId="aada4da4-f81c-4723-aa58-cb0306388575" providerId="ADAL" clId="{1FE7BC31-9EF9-5247-9A80-363378ACD442}" dt="2023-01-30T20:54:04.544" v="256"/>
          <ac:spMkLst>
            <pc:docMk/>
            <pc:sldMk cId="2549193542" sldId="334"/>
            <ac:spMk id="3" creationId="{336A2FC4-2DF1-F65A-3788-8EB5E9C62E6A}"/>
          </ac:spMkLst>
        </pc:spChg>
      </pc:sldChg>
      <pc:sldChg chg="modSp add mod">
        <pc:chgData name="Stacey Mortimer (Derby Skillbuild)" userId="aada4da4-f81c-4723-aa58-cb0306388575" providerId="ADAL" clId="{1FE7BC31-9EF9-5247-9A80-363378ACD442}" dt="2023-01-30T21:04:06.056" v="404" actId="403"/>
        <pc:sldMkLst>
          <pc:docMk/>
          <pc:sldMk cId="3176260053" sldId="335"/>
        </pc:sldMkLst>
        <pc:spChg chg="mod">
          <ac:chgData name="Stacey Mortimer (Derby Skillbuild)" userId="aada4da4-f81c-4723-aa58-cb0306388575" providerId="ADAL" clId="{1FE7BC31-9EF9-5247-9A80-363378ACD442}" dt="2023-01-30T21:04:06.056" v="404" actId="403"/>
          <ac:spMkLst>
            <pc:docMk/>
            <pc:sldMk cId="3176260053" sldId="335"/>
            <ac:spMk id="3" creationId="{336A2FC4-2DF1-F65A-3788-8EB5E9C62E6A}"/>
          </ac:spMkLst>
        </pc:spChg>
      </pc:sldChg>
      <pc:sldChg chg="modSp add mod">
        <pc:chgData name="Stacey Mortimer (Derby Skillbuild)" userId="aada4da4-f81c-4723-aa58-cb0306388575" providerId="ADAL" clId="{1FE7BC31-9EF9-5247-9A80-363378ACD442}" dt="2023-01-30T21:04:13.255" v="407" actId="207"/>
        <pc:sldMkLst>
          <pc:docMk/>
          <pc:sldMk cId="214646467" sldId="336"/>
        </pc:sldMkLst>
        <pc:spChg chg="mod">
          <ac:chgData name="Stacey Mortimer (Derby Skillbuild)" userId="aada4da4-f81c-4723-aa58-cb0306388575" providerId="ADAL" clId="{1FE7BC31-9EF9-5247-9A80-363378ACD442}" dt="2023-01-30T20:59:35.020" v="346" actId="20577"/>
          <ac:spMkLst>
            <pc:docMk/>
            <pc:sldMk cId="214646467" sldId="336"/>
            <ac:spMk id="2" creationId="{7D2AB199-B55E-E10B-FE40-51D4648366A6}"/>
          </ac:spMkLst>
        </pc:spChg>
        <pc:spChg chg="mod">
          <ac:chgData name="Stacey Mortimer (Derby Skillbuild)" userId="aada4da4-f81c-4723-aa58-cb0306388575" providerId="ADAL" clId="{1FE7BC31-9EF9-5247-9A80-363378ACD442}" dt="2023-01-30T21:04:13.255" v="407" actId="207"/>
          <ac:spMkLst>
            <pc:docMk/>
            <pc:sldMk cId="214646467" sldId="336"/>
            <ac:spMk id="3" creationId="{336A2FC4-2DF1-F65A-3788-8EB5E9C62E6A}"/>
          </ac:spMkLst>
        </pc:spChg>
      </pc:sldChg>
      <pc:sldChg chg="addSp modSp add mod">
        <pc:chgData name="Stacey Mortimer (Derby Skillbuild)" userId="aada4da4-f81c-4723-aa58-cb0306388575" providerId="ADAL" clId="{1FE7BC31-9EF9-5247-9A80-363378ACD442}" dt="2023-01-30T20:59:43.600" v="348" actId="27636"/>
        <pc:sldMkLst>
          <pc:docMk/>
          <pc:sldMk cId="3329409005" sldId="337"/>
        </pc:sldMkLst>
        <pc:spChg chg="mod">
          <ac:chgData name="Stacey Mortimer (Derby Skillbuild)" userId="aada4da4-f81c-4723-aa58-cb0306388575" providerId="ADAL" clId="{1FE7BC31-9EF9-5247-9A80-363378ACD442}" dt="2023-01-30T20:59:43.600" v="348" actId="27636"/>
          <ac:spMkLst>
            <pc:docMk/>
            <pc:sldMk cId="3329409005" sldId="337"/>
            <ac:spMk id="2" creationId="{7D2AB199-B55E-E10B-FE40-51D4648366A6}"/>
          </ac:spMkLst>
        </pc:spChg>
        <pc:spChg chg="mod">
          <ac:chgData name="Stacey Mortimer (Derby Skillbuild)" userId="aada4da4-f81c-4723-aa58-cb0306388575" providerId="ADAL" clId="{1FE7BC31-9EF9-5247-9A80-363378ACD442}" dt="2023-01-30T20:55:08.893" v="268" actId="12"/>
          <ac:spMkLst>
            <pc:docMk/>
            <pc:sldMk cId="3329409005" sldId="337"/>
            <ac:spMk id="3" creationId="{336A2FC4-2DF1-F65A-3788-8EB5E9C62E6A}"/>
          </ac:spMkLst>
        </pc:spChg>
        <pc:picChg chg="add mod">
          <ac:chgData name="Stacey Mortimer (Derby Skillbuild)" userId="aada4da4-f81c-4723-aa58-cb0306388575" providerId="ADAL" clId="{1FE7BC31-9EF9-5247-9A80-363378ACD442}" dt="2023-01-30T20:54:55.329" v="266"/>
          <ac:picMkLst>
            <pc:docMk/>
            <pc:sldMk cId="3329409005" sldId="337"/>
            <ac:picMk id="4" creationId="{FE62F2DC-AB76-8DC1-2D09-557FB5468DA5}"/>
          </ac:picMkLst>
        </pc:picChg>
        <pc:picChg chg="add mod">
          <ac:chgData name="Stacey Mortimer (Derby Skillbuild)" userId="aada4da4-f81c-4723-aa58-cb0306388575" providerId="ADAL" clId="{1FE7BC31-9EF9-5247-9A80-363378ACD442}" dt="2023-01-30T20:54:55.329" v="266"/>
          <ac:picMkLst>
            <pc:docMk/>
            <pc:sldMk cId="3329409005" sldId="337"/>
            <ac:picMk id="5" creationId="{5378FB34-8EBA-13B5-3AC8-D14E22CBB322}"/>
          </ac:picMkLst>
        </pc:picChg>
      </pc:sldChg>
      <pc:sldChg chg="addSp delSp modSp add mod">
        <pc:chgData name="Stacey Mortimer (Derby Skillbuild)" userId="aada4da4-f81c-4723-aa58-cb0306388575" providerId="ADAL" clId="{1FE7BC31-9EF9-5247-9A80-363378ACD442}" dt="2023-01-30T20:59:47.510" v="350" actId="27636"/>
        <pc:sldMkLst>
          <pc:docMk/>
          <pc:sldMk cId="1319500790" sldId="338"/>
        </pc:sldMkLst>
        <pc:spChg chg="mod">
          <ac:chgData name="Stacey Mortimer (Derby Skillbuild)" userId="aada4da4-f81c-4723-aa58-cb0306388575" providerId="ADAL" clId="{1FE7BC31-9EF9-5247-9A80-363378ACD442}" dt="2023-01-30T20:59:47.510" v="350" actId="27636"/>
          <ac:spMkLst>
            <pc:docMk/>
            <pc:sldMk cId="1319500790" sldId="338"/>
            <ac:spMk id="2" creationId="{7D2AB199-B55E-E10B-FE40-51D4648366A6}"/>
          </ac:spMkLst>
        </pc:spChg>
        <pc:spChg chg="mod">
          <ac:chgData name="Stacey Mortimer (Derby Skillbuild)" userId="aada4da4-f81c-4723-aa58-cb0306388575" providerId="ADAL" clId="{1FE7BC31-9EF9-5247-9A80-363378ACD442}" dt="2023-01-30T20:55:24.428" v="293" actId="20577"/>
          <ac:spMkLst>
            <pc:docMk/>
            <pc:sldMk cId="1319500790" sldId="338"/>
            <ac:spMk id="3" creationId="{336A2FC4-2DF1-F65A-3788-8EB5E9C62E6A}"/>
          </ac:spMkLst>
        </pc:spChg>
        <pc:spChg chg="add mod">
          <ac:chgData name="Stacey Mortimer (Derby Skillbuild)" userId="aada4da4-f81c-4723-aa58-cb0306388575" providerId="ADAL" clId="{1FE7BC31-9EF9-5247-9A80-363378ACD442}" dt="2023-01-30T20:55:40.882" v="296" actId="14100"/>
          <ac:spMkLst>
            <pc:docMk/>
            <pc:sldMk cId="1319500790" sldId="338"/>
            <ac:spMk id="7" creationId="{40AE9741-57B7-8FAC-B192-4BE1EA948C0C}"/>
          </ac:spMkLst>
        </pc:spChg>
        <pc:picChg chg="del">
          <ac:chgData name="Stacey Mortimer (Derby Skillbuild)" userId="aada4da4-f81c-4723-aa58-cb0306388575" providerId="ADAL" clId="{1FE7BC31-9EF9-5247-9A80-363378ACD442}" dt="2023-01-30T20:55:16.251" v="271" actId="478"/>
          <ac:picMkLst>
            <pc:docMk/>
            <pc:sldMk cId="1319500790" sldId="338"/>
            <ac:picMk id="4" creationId="{FE62F2DC-AB76-8DC1-2D09-557FB5468DA5}"/>
          </ac:picMkLst>
        </pc:picChg>
        <pc:picChg chg="del">
          <ac:chgData name="Stacey Mortimer (Derby Skillbuild)" userId="aada4da4-f81c-4723-aa58-cb0306388575" providerId="ADAL" clId="{1FE7BC31-9EF9-5247-9A80-363378ACD442}" dt="2023-01-30T20:55:17.727" v="272" actId="478"/>
          <ac:picMkLst>
            <pc:docMk/>
            <pc:sldMk cId="1319500790" sldId="338"/>
            <ac:picMk id="5" creationId="{5378FB34-8EBA-13B5-3AC8-D14E22CBB322}"/>
          </ac:picMkLst>
        </pc:picChg>
      </pc:sldChg>
      <pc:sldChg chg="modSp add mod">
        <pc:chgData name="Stacey Mortimer (Derby Skillbuild)" userId="aada4da4-f81c-4723-aa58-cb0306388575" providerId="ADAL" clId="{1FE7BC31-9EF9-5247-9A80-363378ACD442}" dt="2023-01-30T21:04:27.704" v="412" actId="14100"/>
        <pc:sldMkLst>
          <pc:docMk/>
          <pc:sldMk cId="2019891011" sldId="339"/>
        </pc:sldMkLst>
        <pc:spChg chg="mod">
          <ac:chgData name="Stacey Mortimer (Derby Skillbuild)" userId="aada4da4-f81c-4723-aa58-cb0306388575" providerId="ADAL" clId="{1FE7BC31-9EF9-5247-9A80-363378ACD442}" dt="2023-01-30T20:59:52.787" v="352" actId="27636"/>
          <ac:spMkLst>
            <pc:docMk/>
            <pc:sldMk cId="2019891011" sldId="339"/>
            <ac:spMk id="2" creationId="{7D2AB199-B55E-E10B-FE40-51D4648366A6}"/>
          </ac:spMkLst>
        </pc:spChg>
        <pc:spChg chg="mod">
          <ac:chgData name="Stacey Mortimer (Derby Skillbuild)" userId="aada4da4-f81c-4723-aa58-cb0306388575" providerId="ADAL" clId="{1FE7BC31-9EF9-5247-9A80-363378ACD442}" dt="2023-01-30T21:04:27.704" v="412" actId="14100"/>
          <ac:spMkLst>
            <pc:docMk/>
            <pc:sldMk cId="2019891011" sldId="339"/>
            <ac:spMk id="7" creationId="{40AE9741-57B7-8FAC-B192-4BE1EA948C0C}"/>
          </ac:spMkLst>
        </pc:spChg>
      </pc:sldChg>
      <pc:sldChg chg="modSp add mod">
        <pc:chgData name="Stacey Mortimer (Derby Skillbuild)" userId="aada4da4-f81c-4723-aa58-cb0306388575" providerId="ADAL" clId="{1FE7BC31-9EF9-5247-9A80-363378ACD442}" dt="2023-01-30T21:04:39.905" v="415" actId="403"/>
        <pc:sldMkLst>
          <pc:docMk/>
          <pc:sldMk cId="3838786465" sldId="340"/>
        </pc:sldMkLst>
        <pc:spChg chg="mod">
          <ac:chgData name="Stacey Mortimer (Derby Skillbuild)" userId="aada4da4-f81c-4723-aa58-cb0306388575" providerId="ADAL" clId="{1FE7BC31-9EF9-5247-9A80-363378ACD442}" dt="2023-01-30T20:59:57.950" v="354" actId="27636"/>
          <ac:spMkLst>
            <pc:docMk/>
            <pc:sldMk cId="3838786465" sldId="340"/>
            <ac:spMk id="2" creationId="{7D2AB199-B55E-E10B-FE40-51D4648366A6}"/>
          </ac:spMkLst>
        </pc:spChg>
        <pc:spChg chg="mod">
          <ac:chgData name="Stacey Mortimer (Derby Skillbuild)" userId="aada4da4-f81c-4723-aa58-cb0306388575" providerId="ADAL" clId="{1FE7BC31-9EF9-5247-9A80-363378ACD442}" dt="2023-01-30T21:04:39.905" v="415" actId="403"/>
          <ac:spMkLst>
            <pc:docMk/>
            <pc:sldMk cId="3838786465" sldId="340"/>
            <ac:spMk id="7" creationId="{40AE9741-57B7-8FAC-B192-4BE1EA948C0C}"/>
          </ac:spMkLst>
        </pc:spChg>
      </pc:sldChg>
      <pc:sldChg chg="addSp modSp add mod">
        <pc:chgData name="Stacey Mortimer (Derby Skillbuild)" userId="aada4da4-f81c-4723-aa58-cb0306388575" providerId="ADAL" clId="{1FE7BC31-9EF9-5247-9A80-363378ACD442}" dt="2023-01-30T21:04:48.708" v="418" actId="403"/>
        <pc:sldMkLst>
          <pc:docMk/>
          <pc:sldMk cId="3620643792" sldId="341"/>
        </pc:sldMkLst>
        <pc:spChg chg="mod">
          <ac:chgData name="Stacey Mortimer (Derby Skillbuild)" userId="aada4da4-f81c-4723-aa58-cb0306388575" providerId="ADAL" clId="{1FE7BC31-9EF9-5247-9A80-363378ACD442}" dt="2023-01-30T21:00:03.813" v="356" actId="27636"/>
          <ac:spMkLst>
            <pc:docMk/>
            <pc:sldMk cId="3620643792" sldId="341"/>
            <ac:spMk id="2" creationId="{7D2AB199-B55E-E10B-FE40-51D4648366A6}"/>
          </ac:spMkLst>
        </pc:spChg>
        <pc:spChg chg="mod">
          <ac:chgData name="Stacey Mortimer (Derby Skillbuild)" userId="aada4da4-f81c-4723-aa58-cb0306388575" providerId="ADAL" clId="{1FE7BC31-9EF9-5247-9A80-363378ACD442}" dt="2023-01-30T21:04:48.708" v="418" actId="403"/>
          <ac:spMkLst>
            <pc:docMk/>
            <pc:sldMk cId="3620643792" sldId="341"/>
            <ac:spMk id="7" creationId="{40AE9741-57B7-8FAC-B192-4BE1EA948C0C}"/>
          </ac:spMkLst>
        </pc:spChg>
        <pc:picChg chg="add mod">
          <ac:chgData name="Stacey Mortimer (Derby Skillbuild)" userId="aada4da4-f81c-4723-aa58-cb0306388575" providerId="ADAL" clId="{1FE7BC31-9EF9-5247-9A80-363378ACD442}" dt="2023-01-30T20:56:36.280" v="307"/>
          <ac:picMkLst>
            <pc:docMk/>
            <pc:sldMk cId="3620643792" sldId="341"/>
            <ac:picMk id="4" creationId="{CE94B1D7-1932-B147-65F2-24D6453715A8}"/>
          </ac:picMkLst>
        </pc:picChg>
      </pc:sldChg>
      <pc:sldChg chg="delSp modSp add mod">
        <pc:chgData name="Stacey Mortimer (Derby Skillbuild)" userId="aada4da4-f81c-4723-aa58-cb0306388575" providerId="ADAL" clId="{1FE7BC31-9EF9-5247-9A80-363378ACD442}" dt="2023-01-30T21:00:09.521" v="358" actId="27636"/>
        <pc:sldMkLst>
          <pc:docMk/>
          <pc:sldMk cId="1346407833" sldId="342"/>
        </pc:sldMkLst>
        <pc:spChg chg="mod">
          <ac:chgData name="Stacey Mortimer (Derby Skillbuild)" userId="aada4da4-f81c-4723-aa58-cb0306388575" providerId="ADAL" clId="{1FE7BC31-9EF9-5247-9A80-363378ACD442}" dt="2023-01-30T21:00:09.521" v="358" actId="27636"/>
          <ac:spMkLst>
            <pc:docMk/>
            <pc:sldMk cId="1346407833" sldId="342"/>
            <ac:spMk id="2" creationId="{7D2AB199-B55E-E10B-FE40-51D4648366A6}"/>
          </ac:spMkLst>
        </pc:spChg>
        <pc:spChg chg="mod">
          <ac:chgData name="Stacey Mortimer (Derby Skillbuild)" userId="aada4da4-f81c-4723-aa58-cb0306388575" providerId="ADAL" clId="{1FE7BC31-9EF9-5247-9A80-363378ACD442}" dt="2023-01-30T20:56:52.505" v="316"/>
          <ac:spMkLst>
            <pc:docMk/>
            <pc:sldMk cId="1346407833" sldId="342"/>
            <ac:spMk id="7" creationId="{40AE9741-57B7-8FAC-B192-4BE1EA948C0C}"/>
          </ac:spMkLst>
        </pc:spChg>
        <pc:picChg chg="del">
          <ac:chgData name="Stacey Mortimer (Derby Skillbuild)" userId="aada4da4-f81c-4723-aa58-cb0306388575" providerId="ADAL" clId="{1FE7BC31-9EF9-5247-9A80-363378ACD442}" dt="2023-01-30T20:56:47.685" v="310" actId="478"/>
          <ac:picMkLst>
            <pc:docMk/>
            <pc:sldMk cId="1346407833" sldId="342"/>
            <ac:picMk id="4" creationId="{CE94B1D7-1932-B147-65F2-24D6453715A8}"/>
          </ac:picMkLst>
        </pc:picChg>
      </pc:sldChg>
      <pc:sldChg chg="addSp modSp add mod">
        <pc:chgData name="Stacey Mortimer (Derby Skillbuild)" userId="aada4da4-f81c-4723-aa58-cb0306388575" providerId="ADAL" clId="{1FE7BC31-9EF9-5247-9A80-363378ACD442}" dt="2023-01-30T21:05:12.465" v="424" actId="1076"/>
        <pc:sldMkLst>
          <pc:docMk/>
          <pc:sldMk cId="1537078599" sldId="343"/>
        </pc:sldMkLst>
        <pc:spChg chg="mod">
          <ac:chgData name="Stacey Mortimer (Derby Skillbuild)" userId="aada4da4-f81c-4723-aa58-cb0306388575" providerId="ADAL" clId="{1FE7BC31-9EF9-5247-9A80-363378ACD442}" dt="2023-01-30T21:00:14.500" v="360" actId="27636"/>
          <ac:spMkLst>
            <pc:docMk/>
            <pc:sldMk cId="1537078599" sldId="343"/>
            <ac:spMk id="2" creationId="{7D2AB199-B55E-E10B-FE40-51D4648366A6}"/>
          </ac:spMkLst>
        </pc:spChg>
        <pc:spChg chg="add mod">
          <ac:chgData name="Stacey Mortimer (Derby Skillbuild)" userId="aada4da4-f81c-4723-aa58-cb0306388575" providerId="ADAL" clId="{1FE7BC31-9EF9-5247-9A80-363378ACD442}" dt="2023-01-30T21:05:12.465" v="424" actId="1076"/>
          <ac:spMkLst>
            <pc:docMk/>
            <pc:sldMk cId="1537078599" sldId="343"/>
            <ac:spMk id="5" creationId="{655EDDCB-14EF-483C-FE5A-29CBB10DB16F}"/>
          </ac:spMkLst>
        </pc:spChg>
        <pc:spChg chg="mod">
          <ac:chgData name="Stacey Mortimer (Derby Skillbuild)" userId="aada4da4-f81c-4723-aa58-cb0306388575" providerId="ADAL" clId="{1FE7BC31-9EF9-5247-9A80-363378ACD442}" dt="2023-01-30T20:57:03.584" v="319" actId="20577"/>
          <ac:spMkLst>
            <pc:docMk/>
            <pc:sldMk cId="1537078599" sldId="343"/>
            <ac:spMk id="7" creationId="{40AE9741-57B7-8FAC-B192-4BE1EA948C0C}"/>
          </ac:spMkLst>
        </pc:spChg>
      </pc:sldChg>
      <pc:sldChg chg="delSp modSp add mod">
        <pc:chgData name="Stacey Mortimer (Derby Skillbuild)" userId="aada4da4-f81c-4723-aa58-cb0306388575" providerId="ADAL" clId="{1FE7BC31-9EF9-5247-9A80-363378ACD442}" dt="2023-01-30T21:06:16.058" v="440"/>
        <pc:sldMkLst>
          <pc:docMk/>
          <pc:sldMk cId="1568522071" sldId="344"/>
        </pc:sldMkLst>
        <pc:spChg chg="mod">
          <ac:chgData name="Stacey Mortimer (Derby Skillbuild)" userId="aada4da4-f81c-4723-aa58-cb0306388575" providerId="ADAL" clId="{1FE7BC31-9EF9-5247-9A80-363378ACD442}" dt="2023-01-30T21:05:42.131" v="437" actId="20577"/>
          <ac:spMkLst>
            <pc:docMk/>
            <pc:sldMk cId="1568522071" sldId="344"/>
            <ac:spMk id="2" creationId="{7D2AB199-B55E-E10B-FE40-51D4648366A6}"/>
          </ac:spMkLst>
        </pc:spChg>
        <pc:spChg chg="del mod">
          <ac:chgData name="Stacey Mortimer (Derby Skillbuild)" userId="aada4da4-f81c-4723-aa58-cb0306388575" providerId="ADAL" clId="{1FE7BC31-9EF9-5247-9A80-363378ACD442}" dt="2023-01-30T21:06:16.058" v="440"/>
          <ac:spMkLst>
            <pc:docMk/>
            <pc:sldMk cId="1568522071" sldId="344"/>
            <ac:spMk id="5" creationId="{655EDDCB-14EF-483C-FE5A-29CBB10DB16F}"/>
          </ac:spMkLst>
        </pc:spChg>
      </pc:sldChg>
      <pc:sldChg chg="modSp add mod">
        <pc:chgData name="Stacey Mortimer (Derby Skillbuild)" userId="aada4da4-f81c-4723-aa58-cb0306388575" providerId="ADAL" clId="{1FE7BC31-9EF9-5247-9A80-363378ACD442}" dt="2023-01-30T21:08:19.607" v="696" actId="403"/>
        <pc:sldMkLst>
          <pc:docMk/>
          <pc:sldMk cId="489996712" sldId="345"/>
        </pc:sldMkLst>
        <pc:spChg chg="mod">
          <ac:chgData name="Stacey Mortimer (Derby Skillbuild)" userId="aada4da4-f81c-4723-aa58-cb0306388575" providerId="ADAL" clId="{1FE7BC31-9EF9-5247-9A80-363378ACD442}" dt="2023-01-30T21:06:41.127" v="463" actId="20577"/>
          <ac:spMkLst>
            <pc:docMk/>
            <pc:sldMk cId="489996712" sldId="345"/>
            <ac:spMk id="2" creationId="{7D2AB199-B55E-E10B-FE40-51D4648366A6}"/>
          </ac:spMkLst>
        </pc:spChg>
        <pc:spChg chg="mod">
          <ac:chgData name="Stacey Mortimer (Derby Skillbuild)" userId="aada4da4-f81c-4723-aa58-cb0306388575" providerId="ADAL" clId="{1FE7BC31-9EF9-5247-9A80-363378ACD442}" dt="2023-01-30T21:08:19.607" v="696" actId="403"/>
          <ac:spMkLst>
            <pc:docMk/>
            <pc:sldMk cId="489996712" sldId="345"/>
            <ac:spMk id="3" creationId="{336A2FC4-2DF1-F65A-3788-8EB5E9C62E6A}"/>
          </ac:spMkLst>
        </pc:spChg>
      </pc:sldChg>
      <pc:sldChg chg="new del">
        <pc:chgData name="Stacey Mortimer (Derby Skillbuild)" userId="aada4da4-f81c-4723-aa58-cb0306388575" providerId="ADAL" clId="{1FE7BC31-9EF9-5247-9A80-363378ACD442}" dt="2023-01-30T21:06:31.362" v="442" actId="2696"/>
        <pc:sldMkLst>
          <pc:docMk/>
          <pc:sldMk cId="1459757407" sldId="345"/>
        </pc:sldMkLst>
      </pc:sldChg>
      <pc:sldChg chg="modSp mod">
        <pc:chgData name="Stacey Mortimer (Derby Skillbuild)" userId="aada4da4-f81c-4723-aa58-cb0306388575" providerId="ADAL" clId="{1FE7BC31-9EF9-5247-9A80-363378ACD442}" dt="2023-03-05T19:04:52.698" v="2225" actId="27636"/>
        <pc:sldMkLst>
          <pc:docMk/>
          <pc:sldMk cId="1095485699" sldId="346"/>
        </pc:sldMkLst>
        <pc:spChg chg="mod">
          <ac:chgData name="Stacey Mortimer (Derby Skillbuild)" userId="aada4da4-f81c-4723-aa58-cb0306388575" providerId="ADAL" clId="{1FE7BC31-9EF9-5247-9A80-363378ACD442}" dt="2023-03-05T19:04:52.698" v="2225" actId="27636"/>
          <ac:spMkLst>
            <pc:docMk/>
            <pc:sldMk cId="1095485699" sldId="346"/>
            <ac:spMk id="3" creationId="{336A2FC4-2DF1-F65A-3788-8EB5E9C62E6A}"/>
          </ac:spMkLst>
        </pc:spChg>
      </pc:sldChg>
      <pc:sldChg chg="modSp mod">
        <pc:chgData name="Stacey Mortimer (Derby Skillbuild)" userId="aada4da4-f81c-4723-aa58-cb0306388575" providerId="ADAL" clId="{1FE7BC31-9EF9-5247-9A80-363378ACD442}" dt="2023-03-05T18:42:36.709" v="1349" actId="1076"/>
        <pc:sldMkLst>
          <pc:docMk/>
          <pc:sldMk cId="593672527" sldId="365"/>
        </pc:sldMkLst>
        <pc:spChg chg="mod">
          <ac:chgData name="Stacey Mortimer (Derby Skillbuild)" userId="aada4da4-f81c-4723-aa58-cb0306388575" providerId="ADAL" clId="{1FE7BC31-9EF9-5247-9A80-363378ACD442}" dt="2023-03-05T18:42:36.709" v="1349" actId="1076"/>
          <ac:spMkLst>
            <pc:docMk/>
            <pc:sldMk cId="593672527" sldId="365"/>
            <ac:spMk id="2" creationId="{7D2AB199-B55E-E10B-FE40-51D4648366A6}"/>
          </ac:spMkLst>
        </pc:spChg>
        <pc:spChg chg="mod">
          <ac:chgData name="Stacey Mortimer (Derby Skillbuild)" userId="aada4da4-f81c-4723-aa58-cb0306388575" providerId="ADAL" clId="{1FE7BC31-9EF9-5247-9A80-363378ACD442}" dt="2023-03-05T18:42:33.933" v="1348" actId="1076"/>
          <ac:spMkLst>
            <pc:docMk/>
            <pc:sldMk cId="593672527" sldId="365"/>
            <ac:spMk id="5" creationId="{655EDDCB-14EF-483C-FE5A-29CBB10DB16F}"/>
          </ac:spMkLst>
        </pc:spChg>
      </pc:sldChg>
      <pc:sldChg chg="modSp mod">
        <pc:chgData name="Stacey Mortimer (Derby Skillbuild)" userId="aada4da4-f81c-4723-aa58-cb0306388575" providerId="ADAL" clId="{1FE7BC31-9EF9-5247-9A80-363378ACD442}" dt="2023-03-05T18:44:09.443" v="1359" actId="20577"/>
        <pc:sldMkLst>
          <pc:docMk/>
          <pc:sldMk cId="4102474638" sldId="366"/>
        </pc:sldMkLst>
        <pc:spChg chg="mod">
          <ac:chgData name="Stacey Mortimer (Derby Skillbuild)" userId="aada4da4-f81c-4723-aa58-cb0306388575" providerId="ADAL" clId="{1FE7BC31-9EF9-5247-9A80-363378ACD442}" dt="2023-03-05T18:44:09.443" v="1359" actId="20577"/>
          <ac:spMkLst>
            <pc:docMk/>
            <pc:sldMk cId="4102474638" sldId="366"/>
            <ac:spMk id="5" creationId="{655EDDCB-14EF-483C-FE5A-29CBB10DB16F}"/>
          </ac:spMkLst>
        </pc:spChg>
      </pc:sldChg>
      <pc:sldChg chg="modSp mod">
        <pc:chgData name="Stacey Mortimer (Derby Skillbuild)" userId="aada4da4-f81c-4723-aa58-cb0306388575" providerId="ADAL" clId="{1FE7BC31-9EF9-5247-9A80-363378ACD442}" dt="2023-03-05T18:55:07.612" v="1627" actId="207"/>
        <pc:sldMkLst>
          <pc:docMk/>
          <pc:sldMk cId="1699149769" sldId="367"/>
        </pc:sldMkLst>
        <pc:spChg chg="mod">
          <ac:chgData name="Stacey Mortimer (Derby Skillbuild)" userId="aada4da4-f81c-4723-aa58-cb0306388575" providerId="ADAL" clId="{1FE7BC31-9EF9-5247-9A80-363378ACD442}" dt="2023-03-05T18:55:07.612" v="1627" actId="207"/>
          <ac:spMkLst>
            <pc:docMk/>
            <pc:sldMk cId="1699149769" sldId="367"/>
            <ac:spMk id="5" creationId="{655EDDCB-14EF-483C-FE5A-29CBB10DB16F}"/>
          </ac:spMkLst>
        </pc:spChg>
      </pc:sldChg>
      <pc:sldChg chg="modSp mod">
        <pc:chgData name="Stacey Mortimer (Derby Skillbuild)" userId="aada4da4-f81c-4723-aa58-cb0306388575" providerId="ADAL" clId="{1FE7BC31-9EF9-5247-9A80-363378ACD442}" dt="2023-03-05T18:56:16.286" v="1631" actId="20577"/>
        <pc:sldMkLst>
          <pc:docMk/>
          <pc:sldMk cId="5242151" sldId="368"/>
        </pc:sldMkLst>
        <pc:spChg chg="mod">
          <ac:chgData name="Stacey Mortimer (Derby Skillbuild)" userId="aada4da4-f81c-4723-aa58-cb0306388575" providerId="ADAL" clId="{1FE7BC31-9EF9-5247-9A80-363378ACD442}" dt="2023-03-05T18:56:16.286" v="1631" actId="20577"/>
          <ac:spMkLst>
            <pc:docMk/>
            <pc:sldMk cId="5242151" sldId="368"/>
            <ac:spMk id="5" creationId="{655EDDCB-14EF-483C-FE5A-29CBB10DB16F}"/>
          </ac:spMkLst>
        </pc:spChg>
      </pc:sldChg>
      <pc:sldChg chg="modSp mod">
        <pc:chgData name="Stacey Mortimer (Derby Skillbuild)" userId="aada4da4-f81c-4723-aa58-cb0306388575" providerId="ADAL" clId="{1FE7BC31-9EF9-5247-9A80-363378ACD442}" dt="2023-03-05T19:03:26.837" v="2219" actId="20577"/>
        <pc:sldMkLst>
          <pc:docMk/>
          <pc:sldMk cId="3088219371" sldId="369"/>
        </pc:sldMkLst>
        <pc:spChg chg="mod">
          <ac:chgData name="Stacey Mortimer (Derby Skillbuild)" userId="aada4da4-f81c-4723-aa58-cb0306388575" providerId="ADAL" clId="{1FE7BC31-9EF9-5247-9A80-363378ACD442}" dt="2023-03-05T19:03:26.837" v="2219" actId="20577"/>
          <ac:spMkLst>
            <pc:docMk/>
            <pc:sldMk cId="3088219371" sldId="369"/>
            <ac:spMk id="5" creationId="{655EDDCB-14EF-483C-FE5A-29CBB10DB16F}"/>
          </ac:spMkLst>
        </pc:spChg>
      </pc:sldChg>
      <pc:sldChg chg="modSp mod">
        <pc:chgData name="Stacey Mortimer (Derby Skillbuild)" userId="aada4da4-f81c-4723-aa58-cb0306388575" providerId="ADAL" clId="{1FE7BC31-9EF9-5247-9A80-363378ACD442}" dt="2023-03-05T19:04:07.715" v="2223" actId="20577"/>
        <pc:sldMkLst>
          <pc:docMk/>
          <pc:sldMk cId="2791778668" sldId="370"/>
        </pc:sldMkLst>
        <pc:spChg chg="mod">
          <ac:chgData name="Stacey Mortimer (Derby Skillbuild)" userId="aada4da4-f81c-4723-aa58-cb0306388575" providerId="ADAL" clId="{1FE7BC31-9EF9-5247-9A80-363378ACD442}" dt="2023-03-05T19:04:07.715" v="2223" actId="20577"/>
          <ac:spMkLst>
            <pc:docMk/>
            <pc:sldMk cId="2791778668" sldId="370"/>
            <ac:spMk id="5" creationId="{655EDDCB-14EF-483C-FE5A-29CBB10DB16F}"/>
          </ac:spMkLst>
        </pc:spChg>
      </pc:sldChg>
      <pc:sldChg chg="addSp delSp modSp mod">
        <pc:chgData name="Stacey Mortimer (Derby Skillbuild)" userId="aada4da4-f81c-4723-aa58-cb0306388575" providerId="ADAL" clId="{1FE7BC31-9EF9-5247-9A80-363378ACD442}" dt="2023-03-05T19:12:34.180" v="2868" actId="1076"/>
        <pc:sldMkLst>
          <pc:docMk/>
          <pc:sldMk cId="4266874573" sldId="371"/>
        </pc:sldMkLst>
        <pc:spChg chg="add del">
          <ac:chgData name="Stacey Mortimer (Derby Skillbuild)" userId="aada4da4-f81c-4723-aa58-cb0306388575" providerId="ADAL" clId="{1FE7BC31-9EF9-5247-9A80-363378ACD442}" dt="2023-03-05T19:06:48.956" v="2230"/>
          <ac:spMkLst>
            <pc:docMk/>
            <pc:sldMk cId="4266874573" sldId="371"/>
            <ac:spMk id="4" creationId="{7AE06533-426A-F1DA-9D52-9101EDF65A15}"/>
          </ac:spMkLst>
        </pc:spChg>
        <pc:spChg chg="mod">
          <ac:chgData name="Stacey Mortimer (Derby Skillbuild)" userId="aada4da4-f81c-4723-aa58-cb0306388575" providerId="ADAL" clId="{1FE7BC31-9EF9-5247-9A80-363378ACD442}" dt="2023-03-05T19:12:34.180" v="2868" actId="1076"/>
          <ac:spMkLst>
            <pc:docMk/>
            <pc:sldMk cId="4266874573" sldId="371"/>
            <ac:spMk id="5" creationId="{655EDDCB-14EF-483C-FE5A-29CBB10DB16F}"/>
          </ac:spMkLst>
        </pc:spChg>
        <pc:spChg chg="add del">
          <ac:chgData name="Stacey Mortimer (Derby Skillbuild)" userId="aada4da4-f81c-4723-aa58-cb0306388575" providerId="ADAL" clId="{1FE7BC31-9EF9-5247-9A80-363378ACD442}" dt="2023-03-05T19:06:48.956" v="2230"/>
          <ac:spMkLst>
            <pc:docMk/>
            <pc:sldMk cId="4266874573" sldId="371"/>
            <ac:spMk id="6" creationId="{FF572CC5-E913-3B40-808B-81AC8EAF3163}"/>
          </ac:spMkLst>
        </pc:spChg>
        <pc:spChg chg="add del">
          <ac:chgData name="Stacey Mortimer (Derby Skillbuild)" userId="aada4da4-f81c-4723-aa58-cb0306388575" providerId="ADAL" clId="{1FE7BC31-9EF9-5247-9A80-363378ACD442}" dt="2023-03-05T19:06:48.956" v="2230"/>
          <ac:spMkLst>
            <pc:docMk/>
            <pc:sldMk cId="4266874573" sldId="371"/>
            <ac:spMk id="9" creationId="{BBEE6031-6313-3884-C378-B33FFDE32233}"/>
          </ac:spMkLst>
        </pc:spChg>
        <pc:picChg chg="add del">
          <ac:chgData name="Stacey Mortimer (Derby Skillbuild)" userId="aada4da4-f81c-4723-aa58-cb0306388575" providerId="ADAL" clId="{1FE7BC31-9EF9-5247-9A80-363378ACD442}" dt="2023-03-05T19:06:48.956" v="2230"/>
          <ac:picMkLst>
            <pc:docMk/>
            <pc:sldMk cId="4266874573" sldId="371"/>
            <ac:picMk id="1026" creationId="{0AEBA331-0C62-3A96-40AC-147FB89B00C3}"/>
          </ac:picMkLst>
        </pc:picChg>
        <pc:picChg chg="add del">
          <ac:chgData name="Stacey Mortimer (Derby Skillbuild)" userId="aada4da4-f81c-4723-aa58-cb0306388575" providerId="ADAL" clId="{1FE7BC31-9EF9-5247-9A80-363378ACD442}" dt="2023-03-05T19:06:48.956" v="2230"/>
          <ac:picMkLst>
            <pc:docMk/>
            <pc:sldMk cId="4266874573" sldId="371"/>
            <ac:picMk id="1027" creationId="{9A22901E-F717-5FE5-CF3C-BA238A45345F}"/>
          </ac:picMkLst>
        </pc:picChg>
        <pc:picChg chg="add del">
          <ac:chgData name="Stacey Mortimer (Derby Skillbuild)" userId="aada4da4-f81c-4723-aa58-cb0306388575" providerId="ADAL" clId="{1FE7BC31-9EF9-5247-9A80-363378ACD442}" dt="2023-03-05T19:06:48.956" v="2230"/>
          <ac:picMkLst>
            <pc:docMk/>
            <pc:sldMk cId="4266874573" sldId="371"/>
            <ac:picMk id="1029" creationId="{737D0A72-7EE1-EB72-7957-68EA38E7E4CD}"/>
          </ac:picMkLst>
        </pc:picChg>
        <pc:picChg chg="add del">
          <ac:chgData name="Stacey Mortimer (Derby Skillbuild)" userId="aada4da4-f81c-4723-aa58-cb0306388575" providerId="ADAL" clId="{1FE7BC31-9EF9-5247-9A80-363378ACD442}" dt="2023-03-05T19:06:48.956" v="2230"/>
          <ac:picMkLst>
            <pc:docMk/>
            <pc:sldMk cId="4266874573" sldId="371"/>
            <ac:picMk id="1030" creationId="{C89A93B1-3B03-BAF9-FDC0-9D03249A61D7}"/>
          </ac:picMkLst>
        </pc:picChg>
        <pc:picChg chg="add del">
          <ac:chgData name="Stacey Mortimer (Derby Skillbuild)" userId="aada4da4-f81c-4723-aa58-cb0306388575" providerId="ADAL" clId="{1FE7BC31-9EF9-5247-9A80-363378ACD442}" dt="2023-03-05T19:06:48.956" v="2230"/>
          <ac:picMkLst>
            <pc:docMk/>
            <pc:sldMk cId="4266874573" sldId="371"/>
            <ac:picMk id="1031" creationId="{A5FE1220-022B-DB32-07C0-020DEBE632BA}"/>
          </ac:picMkLst>
        </pc:picChg>
        <pc:picChg chg="add del">
          <ac:chgData name="Stacey Mortimer (Derby Skillbuild)" userId="aada4da4-f81c-4723-aa58-cb0306388575" providerId="ADAL" clId="{1FE7BC31-9EF9-5247-9A80-363378ACD442}" dt="2023-03-05T19:06:48.956" v="2230"/>
          <ac:picMkLst>
            <pc:docMk/>
            <pc:sldMk cId="4266874573" sldId="371"/>
            <ac:picMk id="1032" creationId="{7A7EE998-82E3-6264-CD87-FDDB777374A1}"/>
          </ac:picMkLst>
        </pc:picChg>
        <pc:picChg chg="add del">
          <ac:chgData name="Stacey Mortimer (Derby Skillbuild)" userId="aada4da4-f81c-4723-aa58-cb0306388575" providerId="ADAL" clId="{1FE7BC31-9EF9-5247-9A80-363378ACD442}" dt="2023-03-05T19:06:48.956" v="2230"/>
          <ac:picMkLst>
            <pc:docMk/>
            <pc:sldMk cId="4266874573" sldId="371"/>
            <ac:picMk id="1033" creationId="{D8CE7327-11B6-F440-738B-14197546A322}"/>
          </ac:picMkLst>
        </pc:picChg>
        <pc:picChg chg="add del">
          <ac:chgData name="Stacey Mortimer (Derby Skillbuild)" userId="aada4da4-f81c-4723-aa58-cb0306388575" providerId="ADAL" clId="{1FE7BC31-9EF9-5247-9A80-363378ACD442}" dt="2023-03-05T19:06:48.956" v="2230"/>
          <ac:picMkLst>
            <pc:docMk/>
            <pc:sldMk cId="4266874573" sldId="371"/>
            <ac:picMk id="1034" creationId="{8B4A1C0A-50A4-AEED-6EF7-943EB2FD1A95}"/>
          </ac:picMkLst>
        </pc:picChg>
        <pc:picChg chg="add del">
          <ac:chgData name="Stacey Mortimer (Derby Skillbuild)" userId="aada4da4-f81c-4723-aa58-cb0306388575" providerId="ADAL" clId="{1FE7BC31-9EF9-5247-9A80-363378ACD442}" dt="2023-03-05T19:06:48.956" v="2230"/>
          <ac:picMkLst>
            <pc:docMk/>
            <pc:sldMk cId="4266874573" sldId="371"/>
            <ac:picMk id="1036" creationId="{ECBEE142-0757-2B18-EA9B-8CA605B570DE}"/>
          </ac:picMkLst>
        </pc:picChg>
        <pc:picChg chg="add del">
          <ac:chgData name="Stacey Mortimer (Derby Skillbuild)" userId="aada4da4-f81c-4723-aa58-cb0306388575" providerId="ADAL" clId="{1FE7BC31-9EF9-5247-9A80-363378ACD442}" dt="2023-03-05T19:06:48.956" v="2230"/>
          <ac:picMkLst>
            <pc:docMk/>
            <pc:sldMk cId="4266874573" sldId="371"/>
            <ac:picMk id="1037" creationId="{C0BFC40A-7C24-3F6E-BF9B-65EC5B67DC9A}"/>
          </ac:picMkLst>
        </pc:picChg>
        <pc:picChg chg="add del">
          <ac:chgData name="Stacey Mortimer (Derby Skillbuild)" userId="aada4da4-f81c-4723-aa58-cb0306388575" providerId="ADAL" clId="{1FE7BC31-9EF9-5247-9A80-363378ACD442}" dt="2023-03-05T19:06:48.956" v="2230"/>
          <ac:picMkLst>
            <pc:docMk/>
            <pc:sldMk cId="4266874573" sldId="371"/>
            <ac:picMk id="1038" creationId="{6523C072-4411-D379-374A-D7C96EB71BA9}"/>
          </ac:picMkLst>
        </pc:picChg>
      </pc:sldChg>
      <pc:sldChg chg="modSp mod">
        <pc:chgData name="Stacey Mortimer (Derby Skillbuild)" userId="aada4da4-f81c-4723-aa58-cb0306388575" providerId="ADAL" clId="{1FE7BC31-9EF9-5247-9A80-363378ACD442}" dt="2023-03-05T19:13:48.671" v="2872" actId="20577"/>
        <pc:sldMkLst>
          <pc:docMk/>
          <pc:sldMk cId="2033608702" sldId="372"/>
        </pc:sldMkLst>
        <pc:spChg chg="mod">
          <ac:chgData name="Stacey Mortimer (Derby Skillbuild)" userId="aada4da4-f81c-4723-aa58-cb0306388575" providerId="ADAL" clId="{1FE7BC31-9EF9-5247-9A80-363378ACD442}" dt="2023-03-05T19:13:48.671" v="2872" actId="20577"/>
          <ac:spMkLst>
            <pc:docMk/>
            <pc:sldMk cId="2033608702" sldId="372"/>
            <ac:spMk id="5" creationId="{655EDDCB-14EF-483C-FE5A-29CBB10DB16F}"/>
          </ac:spMkLst>
        </pc:spChg>
      </pc:sldChg>
    </pc:docChg>
  </pc:docChgLst>
  <pc:docChgLst>
    <pc:chgData name="Stacey Mortimer (Derby Skillbuild)" userId="aada4da4-f81c-4723-aa58-cb0306388575" providerId="ADAL" clId="{AC7DEC85-1471-4A84-B047-D106158599BE}"/>
    <pc:docChg chg="undo custSel addSld delSld modSld sldOrd">
      <pc:chgData name="Stacey Mortimer (Derby Skillbuild)" userId="aada4da4-f81c-4723-aa58-cb0306388575" providerId="ADAL" clId="{AC7DEC85-1471-4A84-B047-D106158599BE}" dt="2023-03-13T11:15:10.646" v="3128" actId="20578"/>
      <pc:docMkLst>
        <pc:docMk/>
      </pc:docMkLst>
      <pc:sldChg chg="addSp delSp modSp mod setBg setClrOvrMap">
        <pc:chgData name="Stacey Mortimer (Derby Skillbuild)" userId="aada4da4-f81c-4723-aa58-cb0306388575" providerId="ADAL" clId="{AC7DEC85-1471-4A84-B047-D106158599BE}" dt="2023-01-30T15:20:42.544" v="482" actId="26606"/>
        <pc:sldMkLst>
          <pc:docMk/>
          <pc:sldMk cId="4195594134" sldId="256"/>
        </pc:sldMkLst>
        <pc:spChg chg="mod">
          <ac:chgData name="Stacey Mortimer (Derby Skillbuild)" userId="aada4da4-f81c-4723-aa58-cb0306388575" providerId="ADAL" clId="{AC7DEC85-1471-4A84-B047-D106158599BE}" dt="2023-01-30T15:20:42.544" v="482" actId="26606"/>
          <ac:spMkLst>
            <pc:docMk/>
            <pc:sldMk cId="4195594134" sldId="256"/>
            <ac:spMk id="2" creationId="{5C3F7687-750A-0074-0F61-B68185DCB354}"/>
          </ac:spMkLst>
        </pc:spChg>
        <pc:spChg chg="mod">
          <ac:chgData name="Stacey Mortimer (Derby Skillbuild)" userId="aada4da4-f81c-4723-aa58-cb0306388575" providerId="ADAL" clId="{AC7DEC85-1471-4A84-B047-D106158599BE}" dt="2023-01-30T15:20:42.544" v="482" actId="26606"/>
          <ac:spMkLst>
            <pc:docMk/>
            <pc:sldMk cId="4195594134" sldId="256"/>
            <ac:spMk id="3" creationId="{7B2E54DC-52D9-79F3-AF3A-FD6D53680215}"/>
          </ac:spMkLst>
        </pc:spChg>
        <pc:spChg chg="add del">
          <ac:chgData name="Stacey Mortimer (Derby Skillbuild)" userId="aada4da4-f81c-4723-aa58-cb0306388575" providerId="ADAL" clId="{AC7DEC85-1471-4A84-B047-D106158599BE}" dt="2023-01-30T15:20:42.544" v="482" actId="26606"/>
          <ac:spMkLst>
            <pc:docMk/>
            <pc:sldMk cId="4195594134" sldId="256"/>
            <ac:spMk id="8" creationId="{FFD48BC7-DC40-47DE-87EE-9F4B6ECB9ABB}"/>
          </ac:spMkLst>
        </pc:spChg>
        <pc:spChg chg="add del">
          <ac:chgData name="Stacey Mortimer (Derby Skillbuild)" userId="aada4da4-f81c-4723-aa58-cb0306388575" providerId="ADAL" clId="{AC7DEC85-1471-4A84-B047-D106158599BE}" dt="2023-01-30T15:20:42.544" v="482" actId="26606"/>
          <ac:spMkLst>
            <pc:docMk/>
            <pc:sldMk cId="4195594134" sldId="256"/>
            <ac:spMk id="10" creationId="{E502BBC7-2C76-46F3-BC24-5985BC13DB88}"/>
          </ac:spMkLst>
        </pc:spChg>
        <pc:spChg chg="add del">
          <ac:chgData name="Stacey Mortimer (Derby Skillbuild)" userId="aada4da4-f81c-4723-aa58-cb0306388575" providerId="ADAL" clId="{AC7DEC85-1471-4A84-B047-D106158599BE}" dt="2023-01-30T15:20:42.544" v="482" actId="26606"/>
          <ac:spMkLst>
            <pc:docMk/>
            <pc:sldMk cId="4195594134" sldId="256"/>
            <ac:spMk id="12" creationId="{C7F28D52-2A5F-4D23-81AE-7CB8B591C7AF}"/>
          </ac:spMkLst>
        </pc:spChg>
        <pc:spChg chg="add del">
          <ac:chgData name="Stacey Mortimer (Derby Skillbuild)" userId="aada4da4-f81c-4723-aa58-cb0306388575" providerId="ADAL" clId="{AC7DEC85-1471-4A84-B047-D106158599BE}" dt="2023-01-30T15:20:42.544" v="482" actId="26606"/>
          <ac:spMkLst>
            <pc:docMk/>
            <pc:sldMk cId="4195594134" sldId="256"/>
            <ac:spMk id="14" creationId="{3629484E-3792-4B3D-89AD-7C8A1ED0E0D4}"/>
          </ac:spMkLst>
        </pc:spChg>
        <pc:spChg chg="add">
          <ac:chgData name="Stacey Mortimer (Derby Skillbuild)" userId="aada4da4-f81c-4723-aa58-cb0306388575" providerId="ADAL" clId="{AC7DEC85-1471-4A84-B047-D106158599BE}" dt="2023-01-30T15:20:42.544" v="482" actId="26606"/>
          <ac:spMkLst>
            <pc:docMk/>
            <pc:sldMk cId="4195594134" sldId="256"/>
            <ac:spMk id="20" creationId="{F1611BA9-268A-49A6-84F8-FC91536686E4}"/>
          </ac:spMkLst>
        </pc:spChg>
        <pc:spChg chg="add">
          <ac:chgData name="Stacey Mortimer (Derby Skillbuild)" userId="aada4da4-f81c-4723-aa58-cb0306388575" providerId="ADAL" clId="{AC7DEC85-1471-4A84-B047-D106158599BE}" dt="2023-01-30T15:20:42.544" v="482" actId="26606"/>
          <ac:spMkLst>
            <pc:docMk/>
            <pc:sldMk cId="4195594134" sldId="256"/>
            <ac:spMk id="22" creationId="{E20EB187-900F-4AF5-813B-101456D9FD39}"/>
          </ac:spMkLst>
        </pc:spChg>
        <pc:spChg chg="add">
          <ac:chgData name="Stacey Mortimer (Derby Skillbuild)" userId="aada4da4-f81c-4723-aa58-cb0306388575" providerId="ADAL" clId="{AC7DEC85-1471-4A84-B047-D106158599BE}" dt="2023-01-30T15:20:42.544" v="482" actId="26606"/>
          <ac:spMkLst>
            <pc:docMk/>
            <pc:sldMk cId="4195594134" sldId="256"/>
            <ac:spMk id="24" creationId="{1825D5AF-D278-4D9A-A4F5-A1A1D3507636}"/>
          </ac:spMkLst>
        </pc:spChg>
        <pc:picChg chg="add">
          <ac:chgData name="Stacey Mortimer (Derby Skillbuild)" userId="aada4da4-f81c-4723-aa58-cb0306388575" providerId="ADAL" clId="{AC7DEC85-1471-4A84-B047-D106158599BE}" dt="2023-01-30T15:20:42.544" v="482" actId="26606"/>
          <ac:picMkLst>
            <pc:docMk/>
            <pc:sldMk cId="4195594134" sldId="256"/>
            <ac:picMk id="16" creationId="{6A7A7645-7AF9-2304-7A01-D0754E5A187A}"/>
          </ac:picMkLst>
        </pc:picChg>
      </pc:sldChg>
      <pc:sldChg chg="modSp del mod">
        <pc:chgData name="Stacey Mortimer (Derby Skillbuild)" userId="aada4da4-f81c-4723-aa58-cb0306388575" providerId="ADAL" clId="{AC7DEC85-1471-4A84-B047-D106158599BE}" dt="2023-01-30T15:21:25.081" v="488" actId="47"/>
        <pc:sldMkLst>
          <pc:docMk/>
          <pc:sldMk cId="1148741957" sldId="257"/>
        </pc:sldMkLst>
        <pc:spChg chg="mod">
          <ac:chgData name="Stacey Mortimer (Derby Skillbuild)" userId="aada4da4-f81c-4723-aa58-cb0306388575" providerId="ADAL" clId="{AC7DEC85-1471-4A84-B047-D106158599BE}" dt="2023-01-30T15:21:11.977" v="485" actId="21"/>
          <ac:spMkLst>
            <pc:docMk/>
            <pc:sldMk cId="1148741957" sldId="257"/>
            <ac:spMk id="2" creationId="{FAB15571-3711-9264-AC8F-82E8707AFB83}"/>
          </ac:spMkLst>
        </pc:spChg>
      </pc:sldChg>
      <pc:sldChg chg="modSp del mod">
        <pc:chgData name="Stacey Mortimer (Derby Skillbuild)" userId="aada4da4-f81c-4723-aa58-cb0306388575" providerId="ADAL" clId="{AC7DEC85-1471-4A84-B047-D106158599BE}" dt="2023-01-30T15:21:50.220" v="495" actId="47"/>
        <pc:sldMkLst>
          <pc:docMk/>
          <pc:sldMk cId="2566800528" sldId="258"/>
        </pc:sldMkLst>
        <pc:spChg chg="mod">
          <ac:chgData name="Stacey Mortimer (Derby Skillbuild)" userId="aada4da4-f81c-4723-aa58-cb0306388575" providerId="ADAL" clId="{AC7DEC85-1471-4A84-B047-D106158599BE}" dt="2023-01-30T15:21:35.257" v="491" actId="21"/>
          <ac:spMkLst>
            <pc:docMk/>
            <pc:sldMk cId="2566800528" sldId="258"/>
            <ac:spMk id="2" creationId="{7769C496-7990-E0C4-4812-4EBD7716E94C}"/>
          </ac:spMkLst>
        </pc:spChg>
        <pc:spChg chg="mod">
          <ac:chgData name="Stacey Mortimer (Derby Skillbuild)" userId="aada4da4-f81c-4723-aa58-cb0306388575" providerId="ADAL" clId="{AC7DEC85-1471-4A84-B047-D106158599BE}" dt="2023-01-30T15:21:44.617" v="493" actId="21"/>
          <ac:spMkLst>
            <pc:docMk/>
            <pc:sldMk cId="2566800528" sldId="258"/>
            <ac:spMk id="3" creationId="{411FDC6A-6258-D016-A9A2-0C8463DE693F}"/>
          </ac:spMkLst>
        </pc:spChg>
      </pc:sldChg>
      <pc:sldChg chg="modSp del mod">
        <pc:chgData name="Stacey Mortimer (Derby Skillbuild)" userId="aada4da4-f81c-4723-aa58-cb0306388575" providerId="ADAL" clId="{AC7DEC85-1471-4A84-B047-D106158599BE}" dt="2023-01-30T15:24:14.035" v="532" actId="47"/>
        <pc:sldMkLst>
          <pc:docMk/>
          <pc:sldMk cId="1397154796" sldId="259"/>
        </pc:sldMkLst>
        <pc:spChg chg="mod">
          <ac:chgData name="Stacey Mortimer (Derby Skillbuild)" userId="aada4da4-f81c-4723-aa58-cb0306388575" providerId="ADAL" clId="{AC7DEC85-1471-4A84-B047-D106158599BE}" dt="2023-01-30T15:24:05.848" v="530" actId="21"/>
          <ac:spMkLst>
            <pc:docMk/>
            <pc:sldMk cId="1397154796" sldId="259"/>
            <ac:spMk id="2" creationId="{55CDC95A-679C-D05C-4A62-7218A624930E}"/>
          </ac:spMkLst>
        </pc:spChg>
        <pc:spChg chg="mod">
          <ac:chgData name="Stacey Mortimer (Derby Skillbuild)" userId="aada4da4-f81c-4723-aa58-cb0306388575" providerId="ADAL" clId="{AC7DEC85-1471-4A84-B047-D106158599BE}" dt="2023-01-30T15:23:54.134" v="528" actId="21"/>
          <ac:spMkLst>
            <pc:docMk/>
            <pc:sldMk cId="1397154796" sldId="259"/>
            <ac:spMk id="3" creationId="{6C95CB05-41D2-C9A3-5522-592868FE365D}"/>
          </ac:spMkLst>
        </pc:spChg>
      </pc:sldChg>
      <pc:sldChg chg="modSp del mod">
        <pc:chgData name="Stacey Mortimer (Derby Skillbuild)" userId="aada4da4-f81c-4723-aa58-cb0306388575" providerId="ADAL" clId="{AC7DEC85-1471-4A84-B047-D106158599BE}" dt="2023-01-30T15:24:39.271" v="536" actId="47"/>
        <pc:sldMkLst>
          <pc:docMk/>
          <pc:sldMk cId="3239397278" sldId="260"/>
        </pc:sldMkLst>
        <pc:spChg chg="mod">
          <ac:chgData name="Stacey Mortimer (Derby Skillbuild)" userId="aada4da4-f81c-4723-aa58-cb0306388575" providerId="ADAL" clId="{AC7DEC85-1471-4A84-B047-D106158599BE}" dt="2023-01-30T15:24:17.729" v="533" actId="21"/>
          <ac:spMkLst>
            <pc:docMk/>
            <pc:sldMk cId="3239397278" sldId="260"/>
            <ac:spMk id="2" creationId="{F36076B8-7E9F-CEA2-3FDD-83C8B6F5A23F}"/>
          </ac:spMkLst>
        </pc:spChg>
      </pc:sldChg>
      <pc:sldChg chg="addSp delSp modSp del mod">
        <pc:chgData name="Stacey Mortimer (Derby Skillbuild)" userId="aada4da4-f81c-4723-aa58-cb0306388575" providerId="ADAL" clId="{AC7DEC85-1471-4A84-B047-D106158599BE}" dt="2023-01-30T15:25:04.384" v="541" actId="47"/>
        <pc:sldMkLst>
          <pc:docMk/>
          <pc:sldMk cId="1286369848" sldId="261"/>
        </pc:sldMkLst>
        <pc:spChg chg="mod">
          <ac:chgData name="Stacey Mortimer (Derby Skillbuild)" userId="aada4da4-f81c-4723-aa58-cb0306388575" providerId="ADAL" clId="{AC7DEC85-1471-4A84-B047-D106158599BE}" dt="2023-01-30T15:24:45.489" v="537" actId="21"/>
          <ac:spMkLst>
            <pc:docMk/>
            <pc:sldMk cId="1286369848" sldId="261"/>
            <ac:spMk id="2" creationId="{F36076B8-7E9F-CEA2-3FDD-83C8B6F5A23F}"/>
          </ac:spMkLst>
        </pc:spChg>
        <pc:spChg chg="add mod">
          <ac:chgData name="Stacey Mortimer (Derby Skillbuild)" userId="aada4da4-f81c-4723-aa58-cb0306388575" providerId="ADAL" clId="{AC7DEC85-1471-4A84-B047-D106158599BE}" dt="2023-01-30T15:24:55.914" v="539" actId="21"/>
          <ac:spMkLst>
            <pc:docMk/>
            <pc:sldMk cId="1286369848" sldId="261"/>
            <ac:spMk id="4" creationId="{DE3F7D54-1F1C-1C83-0FA7-5956DAFAD431}"/>
          </ac:spMkLst>
        </pc:spChg>
        <pc:picChg chg="del">
          <ac:chgData name="Stacey Mortimer (Derby Skillbuild)" userId="aada4da4-f81c-4723-aa58-cb0306388575" providerId="ADAL" clId="{AC7DEC85-1471-4A84-B047-D106158599BE}" dt="2023-01-30T15:24:55.914" v="539" actId="21"/>
          <ac:picMkLst>
            <pc:docMk/>
            <pc:sldMk cId="1286369848" sldId="261"/>
            <ac:picMk id="6" creationId="{7FC9380A-D54C-067A-A211-B23BC09845D9}"/>
          </ac:picMkLst>
        </pc:picChg>
      </pc:sldChg>
      <pc:sldChg chg="modSp del mod">
        <pc:chgData name="Stacey Mortimer (Derby Skillbuild)" userId="aada4da4-f81c-4723-aa58-cb0306388575" providerId="ADAL" clId="{AC7DEC85-1471-4A84-B047-D106158599BE}" dt="2023-01-30T15:25:07.908" v="542" actId="47"/>
        <pc:sldMkLst>
          <pc:docMk/>
          <pc:sldMk cId="56002215" sldId="262"/>
        </pc:sldMkLst>
        <pc:spChg chg="mod">
          <ac:chgData name="Stacey Mortimer (Derby Skillbuild)" userId="aada4da4-f81c-4723-aa58-cb0306388575" providerId="ADAL" clId="{AC7DEC85-1471-4A84-B047-D106158599BE}" dt="2023-01-30T09:16:51.269" v="10" actId="21"/>
          <ac:spMkLst>
            <pc:docMk/>
            <pc:sldMk cId="56002215" sldId="262"/>
            <ac:spMk id="3" creationId="{7947D289-071B-B3BC-E99E-AF6D7DCE341F}"/>
          </ac:spMkLst>
        </pc:spChg>
      </pc:sldChg>
      <pc:sldChg chg="del">
        <pc:chgData name="Stacey Mortimer (Derby Skillbuild)" userId="aada4da4-f81c-4723-aa58-cb0306388575" providerId="ADAL" clId="{AC7DEC85-1471-4A84-B047-D106158599BE}" dt="2023-01-30T15:27:01.445" v="579" actId="47"/>
        <pc:sldMkLst>
          <pc:docMk/>
          <pc:sldMk cId="3778018586" sldId="263"/>
        </pc:sldMkLst>
      </pc:sldChg>
      <pc:sldChg chg="del">
        <pc:chgData name="Stacey Mortimer (Derby Skillbuild)" userId="aada4da4-f81c-4723-aa58-cb0306388575" providerId="ADAL" clId="{AC7DEC85-1471-4A84-B047-D106158599BE}" dt="2023-01-30T15:27:20.271" v="581" actId="47"/>
        <pc:sldMkLst>
          <pc:docMk/>
          <pc:sldMk cId="4079303830" sldId="264"/>
        </pc:sldMkLst>
      </pc:sldChg>
      <pc:sldChg chg="del">
        <pc:chgData name="Stacey Mortimer (Derby Skillbuild)" userId="aada4da4-f81c-4723-aa58-cb0306388575" providerId="ADAL" clId="{AC7DEC85-1471-4A84-B047-D106158599BE}" dt="2023-01-30T15:36:10.220" v="584" actId="47"/>
        <pc:sldMkLst>
          <pc:docMk/>
          <pc:sldMk cId="3583606365" sldId="265"/>
        </pc:sldMkLst>
      </pc:sldChg>
      <pc:sldChg chg="modSp mod">
        <pc:chgData name="Stacey Mortimer (Derby Skillbuild)" userId="aada4da4-f81c-4723-aa58-cb0306388575" providerId="ADAL" clId="{AC7DEC85-1471-4A84-B047-D106158599BE}" dt="2023-01-30T08:15:35.192" v="1" actId="207"/>
        <pc:sldMkLst>
          <pc:docMk/>
          <pc:sldMk cId="1733329207" sldId="282"/>
        </pc:sldMkLst>
        <pc:spChg chg="mod">
          <ac:chgData name="Stacey Mortimer (Derby Skillbuild)" userId="aada4da4-f81c-4723-aa58-cb0306388575" providerId="ADAL" clId="{AC7DEC85-1471-4A84-B047-D106158599BE}" dt="2023-01-30T08:15:35.192" v="1" actId="207"/>
          <ac:spMkLst>
            <pc:docMk/>
            <pc:sldMk cId="1733329207" sldId="282"/>
            <ac:spMk id="3" creationId="{8139DAAF-D10C-0382-7652-DA82E4FC0964}"/>
          </ac:spMkLst>
        </pc:spChg>
      </pc:sldChg>
      <pc:sldChg chg="modSp add mod">
        <pc:chgData name="Stacey Mortimer (Derby Skillbuild)" userId="aada4da4-f81c-4723-aa58-cb0306388575" providerId="ADAL" clId="{AC7DEC85-1471-4A84-B047-D106158599BE}" dt="2023-01-30T09:16:16.595" v="5" actId="20577"/>
        <pc:sldMkLst>
          <pc:docMk/>
          <pc:sldMk cId="2603579711" sldId="285"/>
        </pc:sldMkLst>
        <pc:spChg chg="mod">
          <ac:chgData name="Stacey Mortimer (Derby Skillbuild)" userId="aada4da4-f81c-4723-aa58-cb0306388575" providerId="ADAL" clId="{AC7DEC85-1471-4A84-B047-D106158599BE}" dt="2023-01-30T09:16:16.595" v="5" actId="20577"/>
          <ac:spMkLst>
            <pc:docMk/>
            <pc:sldMk cId="2603579711" sldId="285"/>
            <ac:spMk id="3" creationId="{8139DAAF-D10C-0382-7652-DA82E4FC0964}"/>
          </ac:spMkLst>
        </pc:spChg>
      </pc:sldChg>
      <pc:sldChg chg="modSp add mod">
        <pc:chgData name="Stacey Mortimer (Derby Skillbuild)" userId="aada4da4-f81c-4723-aa58-cb0306388575" providerId="ADAL" clId="{AC7DEC85-1471-4A84-B047-D106158599BE}" dt="2023-01-30T09:19:04.034" v="20"/>
        <pc:sldMkLst>
          <pc:docMk/>
          <pc:sldMk cId="3581806742" sldId="286"/>
        </pc:sldMkLst>
        <pc:spChg chg="mod">
          <ac:chgData name="Stacey Mortimer (Derby Skillbuild)" userId="aada4da4-f81c-4723-aa58-cb0306388575" providerId="ADAL" clId="{AC7DEC85-1471-4A84-B047-D106158599BE}" dt="2023-01-30T09:19:04.034" v="20"/>
          <ac:spMkLst>
            <pc:docMk/>
            <pc:sldMk cId="3581806742" sldId="286"/>
            <ac:spMk id="3" creationId="{8139DAAF-D10C-0382-7652-DA82E4FC0964}"/>
          </ac:spMkLst>
        </pc:spChg>
      </pc:sldChg>
      <pc:sldChg chg="modSp add mod">
        <pc:chgData name="Stacey Mortimer (Derby Skillbuild)" userId="aada4da4-f81c-4723-aa58-cb0306388575" providerId="ADAL" clId="{AC7DEC85-1471-4A84-B047-D106158599BE}" dt="2023-01-30T09:21:59.209" v="42" actId="20577"/>
        <pc:sldMkLst>
          <pc:docMk/>
          <pc:sldMk cId="2308154647" sldId="287"/>
        </pc:sldMkLst>
        <pc:spChg chg="mod">
          <ac:chgData name="Stacey Mortimer (Derby Skillbuild)" userId="aada4da4-f81c-4723-aa58-cb0306388575" providerId="ADAL" clId="{AC7DEC85-1471-4A84-B047-D106158599BE}" dt="2023-01-30T09:21:59.209" v="42" actId="20577"/>
          <ac:spMkLst>
            <pc:docMk/>
            <pc:sldMk cId="2308154647" sldId="287"/>
            <ac:spMk id="3" creationId="{8139DAAF-D10C-0382-7652-DA82E4FC0964}"/>
          </ac:spMkLst>
        </pc:spChg>
      </pc:sldChg>
      <pc:sldChg chg="modSp add mod">
        <pc:chgData name="Stacey Mortimer (Derby Skillbuild)" userId="aada4da4-f81c-4723-aa58-cb0306388575" providerId="ADAL" clId="{AC7DEC85-1471-4A84-B047-D106158599BE}" dt="2023-01-30T09:29:35.448" v="67" actId="20577"/>
        <pc:sldMkLst>
          <pc:docMk/>
          <pc:sldMk cId="3854621153" sldId="288"/>
        </pc:sldMkLst>
        <pc:spChg chg="mod">
          <ac:chgData name="Stacey Mortimer (Derby Skillbuild)" userId="aada4da4-f81c-4723-aa58-cb0306388575" providerId="ADAL" clId="{AC7DEC85-1471-4A84-B047-D106158599BE}" dt="2023-01-30T09:28:39.694" v="56" actId="403"/>
          <ac:spMkLst>
            <pc:docMk/>
            <pc:sldMk cId="3854621153" sldId="288"/>
            <ac:spMk id="2" creationId="{5CEB0150-1644-1088-0D8C-16746B840D7E}"/>
          </ac:spMkLst>
        </pc:spChg>
        <pc:spChg chg="mod">
          <ac:chgData name="Stacey Mortimer (Derby Skillbuild)" userId="aada4da4-f81c-4723-aa58-cb0306388575" providerId="ADAL" clId="{AC7DEC85-1471-4A84-B047-D106158599BE}" dt="2023-01-30T09:29:35.448" v="67" actId="20577"/>
          <ac:spMkLst>
            <pc:docMk/>
            <pc:sldMk cId="3854621153" sldId="288"/>
            <ac:spMk id="3" creationId="{8139DAAF-D10C-0382-7652-DA82E4FC0964}"/>
          </ac:spMkLst>
        </pc:spChg>
      </pc:sldChg>
      <pc:sldChg chg="add">
        <pc:chgData name="Stacey Mortimer (Derby Skillbuild)" userId="aada4da4-f81c-4723-aa58-cb0306388575" providerId="ADAL" clId="{AC7DEC85-1471-4A84-B047-D106158599BE}" dt="2023-01-30T09:29:40.829" v="68" actId="2890"/>
        <pc:sldMkLst>
          <pc:docMk/>
          <pc:sldMk cId="3182090174" sldId="289"/>
        </pc:sldMkLst>
      </pc:sldChg>
      <pc:sldChg chg="modSp add mod">
        <pc:chgData name="Stacey Mortimer (Derby Skillbuild)" userId="aada4da4-f81c-4723-aa58-cb0306388575" providerId="ADAL" clId="{AC7DEC85-1471-4A84-B047-D106158599BE}" dt="2023-01-30T09:31:22.611" v="87" actId="313"/>
        <pc:sldMkLst>
          <pc:docMk/>
          <pc:sldMk cId="3090888725" sldId="290"/>
        </pc:sldMkLst>
        <pc:spChg chg="mod">
          <ac:chgData name="Stacey Mortimer (Derby Skillbuild)" userId="aada4da4-f81c-4723-aa58-cb0306388575" providerId="ADAL" clId="{AC7DEC85-1471-4A84-B047-D106158599BE}" dt="2023-01-30T09:31:22.611" v="87" actId="313"/>
          <ac:spMkLst>
            <pc:docMk/>
            <pc:sldMk cId="3090888725" sldId="290"/>
            <ac:spMk id="3" creationId="{8139DAAF-D10C-0382-7652-DA82E4FC0964}"/>
          </ac:spMkLst>
        </pc:spChg>
      </pc:sldChg>
      <pc:sldChg chg="modSp add mod">
        <pc:chgData name="Stacey Mortimer (Derby Skillbuild)" userId="aada4da4-f81c-4723-aa58-cb0306388575" providerId="ADAL" clId="{AC7DEC85-1471-4A84-B047-D106158599BE}" dt="2023-01-30T09:33:14.530" v="90" actId="20577"/>
        <pc:sldMkLst>
          <pc:docMk/>
          <pc:sldMk cId="3672532175" sldId="291"/>
        </pc:sldMkLst>
        <pc:spChg chg="mod">
          <ac:chgData name="Stacey Mortimer (Derby Skillbuild)" userId="aada4da4-f81c-4723-aa58-cb0306388575" providerId="ADAL" clId="{AC7DEC85-1471-4A84-B047-D106158599BE}" dt="2023-01-30T09:33:14.530" v="90" actId="20577"/>
          <ac:spMkLst>
            <pc:docMk/>
            <pc:sldMk cId="3672532175" sldId="291"/>
            <ac:spMk id="3" creationId="{8139DAAF-D10C-0382-7652-DA82E4FC0964}"/>
          </ac:spMkLst>
        </pc:spChg>
      </pc:sldChg>
      <pc:sldChg chg="modSp add mod">
        <pc:chgData name="Stacey Mortimer (Derby Skillbuild)" userId="aada4da4-f81c-4723-aa58-cb0306388575" providerId="ADAL" clId="{AC7DEC85-1471-4A84-B047-D106158599BE}" dt="2023-01-30T09:34:25.304" v="117" actId="20577"/>
        <pc:sldMkLst>
          <pc:docMk/>
          <pc:sldMk cId="774264815" sldId="292"/>
        </pc:sldMkLst>
        <pc:spChg chg="mod">
          <ac:chgData name="Stacey Mortimer (Derby Skillbuild)" userId="aada4da4-f81c-4723-aa58-cb0306388575" providerId="ADAL" clId="{AC7DEC85-1471-4A84-B047-D106158599BE}" dt="2023-01-30T09:34:25.304" v="117" actId="20577"/>
          <ac:spMkLst>
            <pc:docMk/>
            <pc:sldMk cId="774264815" sldId="292"/>
            <ac:spMk id="3" creationId="{8139DAAF-D10C-0382-7652-DA82E4FC0964}"/>
          </ac:spMkLst>
        </pc:spChg>
      </pc:sldChg>
      <pc:sldChg chg="modSp add mod">
        <pc:chgData name="Stacey Mortimer (Derby Skillbuild)" userId="aada4da4-f81c-4723-aa58-cb0306388575" providerId="ADAL" clId="{AC7DEC85-1471-4A84-B047-D106158599BE}" dt="2023-01-30T09:36:01.417" v="151" actId="255"/>
        <pc:sldMkLst>
          <pc:docMk/>
          <pc:sldMk cId="508488554" sldId="293"/>
        </pc:sldMkLst>
        <pc:spChg chg="mod">
          <ac:chgData name="Stacey Mortimer (Derby Skillbuild)" userId="aada4da4-f81c-4723-aa58-cb0306388575" providerId="ADAL" clId="{AC7DEC85-1471-4A84-B047-D106158599BE}" dt="2023-01-30T09:36:01.417" v="151" actId="255"/>
          <ac:spMkLst>
            <pc:docMk/>
            <pc:sldMk cId="508488554" sldId="293"/>
            <ac:spMk id="3" creationId="{8139DAAF-D10C-0382-7652-DA82E4FC0964}"/>
          </ac:spMkLst>
        </pc:spChg>
      </pc:sldChg>
      <pc:sldChg chg="addSp delSp modSp add mod">
        <pc:chgData name="Stacey Mortimer (Derby Skillbuild)" userId="aada4da4-f81c-4723-aa58-cb0306388575" providerId="ADAL" clId="{AC7DEC85-1471-4A84-B047-D106158599BE}" dt="2023-01-30T09:38:24.662" v="190" actId="1076"/>
        <pc:sldMkLst>
          <pc:docMk/>
          <pc:sldMk cId="738751034" sldId="294"/>
        </pc:sldMkLst>
        <pc:spChg chg="del">
          <ac:chgData name="Stacey Mortimer (Derby Skillbuild)" userId="aada4da4-f81c-4723-aa58-cb0306388575" providerId="ADAL" clId="{AC7DEC85-1471-4A84-B047-D106158599BE}" dt="2023-01-30T09:37:04.225" v="154" actId="478"/>
          <ac:spMkLst>
            <pc:docMk/>
            <pc:sldMk cId="738751034" sldId="294"/>
            <ac:spMk id="3" creationId="{8139DAAF-D10C-0382-7652-DA82E4FC0964}"/>
          </ac:spMkLst>
        </pc:spChg>
        <pc:spChg chg="add del">
          <ac:chgData name="Stacey Mortimer (Derby Skillbuild)" userId="aada4da4-f81c-4723-aa58-cb0306388575" providerId="ADAL" clId="{AC7DEC85-1471-4A84-B047-D106158599BE}" dt="2023-01-30T09:37:04.225" v="154" actId="478"/>
          <ac:spMkLst>
            <pc:docMk/>
            <pc:sldMk cId="738751034" sldId="294"/>
            <ac:spMk id="4" creationId="{2488CE6E-F6E8-3D06-D4AE-A3B9381256EF}"/>
          </ac:spMkLst>
        </pc:spChg>
        <pc:spChg chg="add mod">
          <ac:chgData name="Stacey Mortimer (Derby Skillbuild)" userId="aada4da4-f81c-4723-aa58-cb0306388575" providerId="ADAL" clId="{AC7DEC85-1471-4A84-B047-D106158599BE}" dt="2023-01-30T09:37:41.113" v="183" actId="14100"/>
          <ac:spMkLst>
            <pc:docMk/>
            <pc:sldMk cId="738751034" sldId="294"/>
            <ac:spMk id="5" creationId="{5088B0B2-9B01-6970-A09A-0E04368B8184}"/>
          </ac:spMkLst>
        </pc:spChg>
        <pc:picChg chg="add del mod">
          <ac:chgData name="Stacey Mortimer (Derby Skillbuild)" userId="aada4da4-f81c-4723-aa58-cb0306388575" providerId="ADAL" clId="{AC7DEC85-1471-4A84-B047-D106158599BE}" dt="2023-01-30T09:37:42.307" v="184"/>
          <ac:picMkLst>
            <pc:docMk/>
            <pc:sldMk cId="738751034" sldId="294"/>
            <ac:picMk id="1028" creationId="{FE614774-D7D1-CE50-8D98-808F5CCFC16B}"/>
          </ac:picMkLst>
        </pc:picChg>
        <pc:picChg chg="add mod">
          <ac:chgData name="Stacey Mortimer (Derby Skillbuild)" userId="aada4da4-f81c-4723-aa58-cb0306388575" providerId="ADAL" clId="{AC7DEC85-1471-4A84-B047-D106158599BE}" dt="2023-01-30T09:37:48.838" v="187" actId="1076"/>
          <ac:picMkLst>
            <pc:docMk/>
            <pc:sldMk cId="738751034" sldId="294"/>
            <ac:picMk id="1030" creationId="{34E3BB02-557F-98D5-0F2D-BE1698358D3C}"/>
          </ac:picMkLst>
        </pc:picChg>
        <pc:picChg chg="add mod">
          <ac:chgData name="Stacey Mortimer (Derby Skillbuild)" userId="aada4da4-f81c-4723-aa58-cb0306388575" providerId="ADAL" clId="{AC7DEC85-1471-4A84-B047-D106158599BE}" dt="2023-01-30T09:38:24.662" v="190" actId="1076"/>
          <ac:picMkLst>
            <pc:docMk/>
            <pc:sldMk cId="738751034" sldId="294"/>
            <ac:picMk id="1032" creationId="{8D53657B-21CA-19FE-C806-A25947799E18}"/>
          </ac:picMkLst>
        </pc:picChg>
      </pc:sldChg>
      <pc:sldChg chg="delSp modSp add mod">
        <pc:chgData name="Stacey Mortimer (Derby Skillbuild)" userId="aada4da4-f81c-4723-aa58-cb0306388575" providerId="ADAL" clId="{AC7DEC85-1471-4A84-B047-D106158599BE}" dt="2023-01-30T09:47:03.511" v="206" actId="20577"/>
        <pc:sldMkLst>
          <pc:docMk/>
          <pc:sldMk cId="1568863672" sldId="295"/>
        </pc:sldMkLst>
        <pc:spChg chg="mod">
          <ac:chgData name="Stacey Mortimer (Derby Skillbuild)" userId="aada4da4-f81c-4723-aa58-cb0306388575" providerId="ADAL" clId="{AC7DEC85-1471-4A84-B047-D106158599BE}" dt="2023-01-30T09:47:03.511" v="206" actId="20577"/>
          <ac:spMkLst>
            <pc:docMk/>
            <pc:sldMk cId="1568863672" sldId="295"/>
            <ac:spMk id="5" creationId="{5088B0B2-9B01-6970-A09A-0E04368B8184}"/>
          </ac:spMkLst>
        </pc:spChg>
        <pc:picChg chg="del">
          <ac:chgData name="Stacey Mortimer (Derby Skillbuild)" userId="aada4da4-f81c-4723-aa58-cb0306388575" providerId="ADAL" clId="{AC7DEC85-1471-4A84-B047-D106158599BE}" dt="2023-01-30T09:45:08.448" v="192" actId="478"/>
          <ac:picMkLst>
            <pc:docMk/>
            <pc:sldMk cId="1568863672" sldId="295"/>
            <ac:picMk id="1030" creationId="{34E3BB02-557F-98D5-0F2D-BE1698358D3C}"/>
          </ac:picMkLst>
        </pc:picChg>
        <pc:picChg chg="del">
          <ac:chgData name="Stacey Mortimer (Derby Skillbuild)" userId="aada4da4-f81c-4723-aa58-cb0306388575" providerId="ADAL" clId="{AC7DEC85-1471-4A84-B047-D106158599BE}" dt="2023-01-30T09:45:11.560" v="193" actId="478"/>
          <ac:picMkLst>
            <pc:docMk/>
            <pc:sldMk cId="1568863672" sldId="295"/>
            <ac:picMk id="1032" creationId="{8D53657B-21CA-19FE-C806-A25947799E18}"/>
          </ac:picMkLst>
        </pc:picChg>
      </pc:sldChg>
      <pc:sldChg chg="modSp add mod">
        <pc:chgData name="Stacey Mortimer (Derby Skillbuild)" userId="aada4da4-f81c-4723-aa58-cb0306388575" providerId="ADAL" clId="{AC7DEC85-1471-4A84-B047-D106158599BE}" dt="2023-01-30T09:49:19.506" v="232" actId="403"/>
        <pc:sldMkLst>
          <pc:docMk/>
          <pc:sldMk cId="2680636354" sldId="296"/>
        </pc:sldMkLst>
        <pc:spChg chg="mod">
          <ac:chgData name="Stacey Mortimer (Derby Skillbuild)" userId="aada4da4-f81c-4723-aa58-cb0306388575" providerId="ADAL" clId="{AC7DEC85-1471-4A84-B047-D106158599BE}" dt="2023-01-30T09:49:19.506" v="232" actId="403"/>
          <ac:spMkLst>
            <pc:docMk/>
            <pc:sldMk cId="2680636354" sldId="296"/>
            <ac:spMk id="5" creationId="{5088B0B2-9B01-6970-A09A-0E04368B8184}"/>
          </ac:spMkLst>
        </pc:spChg>
      </pc:sldChg>
      <pc:sldChg chg="modSp add mod">
        <pc:chgData name="Stacey Mortimer (Derby Skillbuild)" userId="aada4da4-f81c-4723-aa58-cb0306388575" providerId="ADAL" clId="{AC7DEC85-1471-4A84-B047-D106158599BE}" dt="2023-01-30T09:52:29.731" v="246" actId="255"/>
        <pc:sldMkLst>
          <pc:docMk/>
          <pc:sldMk cId="3608454175" sldId="297"/>
        </pc:sldMkLst>
        <pc:spChg chg="mod">
          <ac:chgData name="Stacey Mortimer (Derby Skillbuild)" userId="aada4da4-f81c-4723-aa58-cb0306388575" providerId="ADAL" clId="{AC7DEC85-1471-4A84-B047-D106158599BE}" dt="2023-01-30T09:52:29.731" v="246" actId="255"/>
          <ac:spMkLst>
            <pc:docMk/>
            <pc:sldMk cId="3608454175" sldId="297"/>
            <ac:spMk id="5" creationId="{5088B0B2-9B01-6970-A09A-0E04368B8184}"/>
          </ac:spMkLst>
        </pc:spChg>
      </pc:sldChg>
      <pc:sldChg chg="addSp delSp modSp add mod">
        <pc:chgData name="Stacey Mortimer (Derby Skillbuild)" userId="aada4da4-f81c-4723-aa58-cb0306388575" providerId="ADAL" clId="{AC7DEC85-1471-4A84-B047-D106158599BE}" dt="2023-01-30T09:54:13.607" v="261" actId="1076"/>
        <pc:sldMkLst>
          <pc:docMk/>
          <pc:sldMk cId="2310117356" sldId="298"/>
        </pc:sldMkLst>
        <pc:spChg chg="mod">
          <ac:chgData name="Stacey Mortimer (Derby Skillbuild)" userId="aada4da4-f81c-4723-aa58-cb0306388575" providerId="ADAL" clId="{AC7DEC85-1471-4A84-B047-D106158599BE}" dt="2023-01-30T09:54:04.858" v="256" actId="14100"/>
          <ac:spMkLst>
            <pc:docMk/>
            <pc:sldMk cId="2310117356" sldId="298"/>
            <ac:spMk id="5" creationId="{5088B0B2-9B01-6970-A09A-0E04368B8184}"/>
          </ac:spMkLst>
        </pc:spChg>
        <pc:picChg chg="add del mod">
          <ac:chgData name="Stacey Mortimer (Derby Skillbuild)" userId="aada4da4-f81c-4723-aa58-cb0306388575" providerId="ADAL" clId="{AC7DEC85-1471-4A84-B047-D106158599BE}" dt="2023-01-30T09:54:05.299" v="257"/>
          <ac:picMkLst>
            <pc:docMk/>
            <pc:sldMk cId="2310117356" sldId="298"/>
            <ac:picMk id="2050" creationId="{CE355EF3-CA42-E1D7-9F37-483D1206D93B}"/>
          </ac:picMkLst>
        </pc:picChg>
        <pc:picChg chg="add mod">
          <ac:chgData name="Stacey Mortimer (Derby Skillbuild)" userId="aada4da4-f81c-4723-aa58-cb0306388575" providerId="ADAL" clId="{AC7DEC85-1471-4A84-B047-D106158599BE}" dt="2023-01-30T09:54:13.607" v="261" actId="1076"/>
          <ac:picMkLst>
            <pc:docMk/>
            <pc:sldMk cId="2310117356" sldId="298"/>
            <ac:picMk id="2052" creationId="{50BB48B3-050F-2DF0-4E41-B91A4192621F}"/>
          </ac:picMkLst>
        </pc:picChg>
      </pc:sldChg>
      <pc:sldChg chg="delSp modSp add mod">
        <pc:chgData name="Stacey Mortimer (Derby Skillbuild)" userId="aada4da4-f81c-4723-aa58-cb0306388575" providerId="ADAL" clId="{AC7DEC85-1471-4A84-B047-D106158599BE}" dt="2023-01-30T09:58:06.148" v="265" actId="20577"/>
        <pc:sldMkLst>
          <pc:docMk/>
          <pc:sldMk cId="2767291580" sldId="299"/>
        </pc:sldMkLst>
        <pc:spChg chg="mod">
          <ac:chgData name="Stacey Mortimer (Derby Skillbuild)" userId="aada4da4-f81c-4723-aa58-cb0306388575" providerId="ADAL" clId="{AC7DEC85-1471-4A84-B047-D106158599BE}" dt="2023-01-30T09:58:06.148" v="265" actId="20577"/>
          <ac:spMkLst>
            <pc:docMk/>
            <pc:sldMk cId="2767291580" sldId="299"/>
            <ac:spMk id="5" creationId="{5088B0B2-9B01-6970-A09A-0E04368B8184}"/>
          </ac:spMkLst>
        </pc:spChg>
        <pc:picChg chg="del">
          <ac:chgData name="Stacey Mortimer (Derby Skillbuild)" userId="aada4da4-f81c-4723-aa58-cb0306388575" providerId="ADAL" clId="{AC7DEC85-1471-4A84-B047-D106158599BE}" dt="2023-01-30T09:58:02.635" v="263" actId="478"/>
          <ac:picMkLst>
            <pc:docMk/>
            <pc:sldMk cId="2767291580" sldId="299"/>
            <ac:picMk id="2052" creationId="{50BB48B3-050F-2DF0-4E41-B91A4192621F}"/>
          </ac:picMkLst>
        </pc:picChg>
      </pc:sldChg>
      <pc:sldChg chg="modSp add mod">
        <pc:chgData name="Stacey Mortimer (Derby Skillbuild)" userId="aada4da4-f81c-4723-aa58-cb0306388575" providerId="ADAL" clId="{AC7DEC85-1471-4A84-B047-D106158599BE}" dt="2023-01-30T09:59:38.143" v="479" actId="12"/>
        <pc:sldMkLst>
          <pc:docMk/>
          <pc:sldMk cId="1768745378" sldId="300"/>
        </pc:sldMkLst>
        <pc:spChg chg="mod">
          <ac:chgData name="Stacey Mortimer (Derby Skillbuild)" userId="aada4da4-f81c-4723-aa58-cb0306388575" providerId="ADAL" clId="{AC7DEC85-1471-4A84-B047-D106158599BE}" dt="2023-01-30T09:59:38.143" v="479" actId="12"/>
          <ac:spMkLst>
            <pc:docMk/>
            <pc:sldMk cId="1768745378" sldId="300"/>
            <ac:spMk id="5" creationId="{5088B0B2-9B01-6970-A09A-0E04368B8184}"/>
          </ac:spMkLst>
        </pc:spChg>
      </pc:sldChg>
      <pc:sldChg chg="addSp modSp new mod setBg setClrOvrMap">
        <pc:chgData name="Stacey Mortimer (Derby Skillbuild)" userId="aada4da4-f81c-4723-aa58-cb0306388575" providerId="ADAL" clId="{AC7DEC85-1471-4A84-B047-D106158599BE}" dt="2023-01-30T15:21:23.608" v="487"/>
        <pc:sldMkLst>
          <pc:docMk/>
          <pc:sldMk cId="847500556" sldId="301"/>
        </pc:sldMkLst>
        <pc:spChg chg="mod">
          <ac:chgData name="Stacey Mortimer (Derby Skillbuild)" userId="aada4da4-f81c-4723-aa58-cb0306388575" providerId="ADAL" clId="{AC7DEC85-1471-4A84-B047-D106158599BE}" dt="2023-01-30T15:21:16.819" v="486"/>
          <ac:spMkLst>
            <pc:docMk/>
            <pc:sldMk cId="847500556" sldId="301"/>
            <ac:spMk id="2" creationId="{3AD8510A-8CD5-3DA7-1ABE-4AAD7BBA2CB2}"/>
          </ac:spMkLst>
        </pc:spChg>
        <pc:spChg chg="mod">
          <ac:chgData name="Stacey Mortimer (Derby Skillbuild)" userId="aada4da4-f81c-4723-aa58-cb0306388575" providerId="ADAL" clId="{AC7DEC85-1471-4A84-B047-D106158599BE}" dt="2023-01-30T15:21:23.608" v="487"/>
          <ac:spMkLst>
            <pc:docMk/>
            <pc:sldMk cId="847500556" sldId="301"/>
            <ac:spMk id="3" creationId="{478566C0-3250-218F-008C-A0A0037DD969}"/>
          </ac:spMkLst>
        </pc:spChg>
        <pc:spChg chg="add">
          <ac:chgData name="Stacey Mortimer (Derby Skillbuild)" userId="aada4da4-f81c-4723-aa58-cb0306388575" providerId="ADAL" clId="{AC7DEC85-1471-4A84-B047-D106158599BE}" dt="2023-01-30T15:21:04.206" v="484" actId="26606"/>
          <ac:spMkLst>
            <pc:docMk/>
            <pc:sldMk cId="847500556" sldId="301"/>
            <ac:spMk id="8" creationId="{4E65CDE2-194C-4A17-9E3C-017E8A8970E2}"/>
          </ac:spMkLst>
        </pc:spChg>
        <pc:cxnChg chg="add">
          <ac:chgData name="Stacey Mortimer (Derby Skillbuild)" userId="aada4da4-f81c-4723-aa58-cb0306388575" providerId="ADAL" clId="{AC7DEC85-1471-4A84-B047-D106158599BE}" dt="2023-01-30T15:21:04.206" v="484" actId="26606"/>
          <ac:cxnSpMkLst>
            <pc:docMk/>
            <pc:sldMk cId="847500556" sldId="301"/>
            <ac:cxnSpMk id="10" creationId="{F2AE495E-2AAF-4BC1-87A5-331009D82896}"/>
          </ac:cxnSpMkLst>
        </pc:cxnChg>
      </pc:sldChg>
      <pc:sldChg chg="addSp modSp new mod setBg setClrOvrMap">
        <pc:chgData name="Stacey Mortimer (Derby Skillbuild)" userId="aada4da4-f81c-4723-aa58-cb0306388575" providerId="ADAL" clId="{AC7DEC85-1471-4A84-B047-D106158599BE}" dt="2023-01-30T15:21:47.457" v="494"/>
        <pc:sldMkLst>
          <pc:docMk/>
          <pc:sldMk cId="2259390244" sldId="302"/>
        </pc:sldMkLst>
        <pc:spChg chg="mod">
          <ac:chgData name="Stacey Mortimer (Derby Skillbuild)" userId="aada4da4-f81c-4723-aa58-cb0306388575" providerId="ADAL" clId="{AC7DEC85-1471-4A84-B047-D106158599BE}" dt="2023-01-30T15:21:40.026" v="492"/>
          <ac:spMkLst>
            <pc:docMk/>
            <pc:sldMk cId="2259390244" sldId="302"/>
            <ac:spMk id="2" creationId="{F8F9BE4C-5BE2-1FBE-DD42-582BA8D31058}"/>
          </ac:spMkLst>
        </pc:spChg>
        <pc:spChg chg="mod">
          <ac:chgData name="Stacey Mortimer (Derby Skillbuild)" userId="aada4da4-f81c-4723-aa58-cb0306388575" providerId="ADAL" clId="{AC7DEC85-1471-4A84-B047-D106158599BE}" dt="2023-01-30T15:21:47.457" v="494"/>
          <ac:spMkLst>
            <pc:docMk/>
            <pc:sldMk cId="2259390244" sldId="302"/>
            <ac:spMk id="3" creationId="{6ED0E787-11F4-8DAD-7067-D956A94AA3D2}"/>
          </ac:spMkLst>
        </pc:spChg>
        <pc:spChg chg="add">
          <ac:chgData name="Stacey Mortimer (Derby Skillbuild)" userId="aada4da4-f81c-4723-aa58-cb0306388575" providerId="ADAL" clId="{AC7DEC85-1471-4A84-B047-D106158599BE}" dt="2023-01-30T15:21:31.101" v="490" actId="26606"/>
          <ac:spMkLst>
            <pc:docMk/>
            <pc:sldMk cId="2259390244" sldId="302"/>
            <ac:spMk id="8" creationId="{4E65CDE2-194C-4A17-9E3C-017E8A8970E2}"/>
          </ac:spMkLst>
        </pc:spChg>
        <pc:cxnChg chg="add">
          <ac:chgData name="Stacey Mortimer (Derby Skillbuild)" userId="aada4da4-f81c-4723-aa58-cb0306388575" providerId="ADAL" clId="{AC7DEC85-1471-4A84-B047-D106158599BE}" dt="2023-01-30T15:21:31.101" v="490" actId="26606"/>
          <ac:cxnSpMkLst>
            <pc:docMk/>
            <pc:sldMk cId="2259390244" sldId="302"/>
            <ac:cxnSpMk id="10" creationId="{F2AE495E-2AAF-4BC1-87A5-331009D82896}"/>
          </ac:cxnSpMkLst>
        </pc:cxnChg>
      </pc:sldChg>
      <pc:sldChg chg="addSp modSp new mod setBg setClrOvrMap">
        <pc:chgData name="Stacey Mortimer (Derby Skillbuild)" userId="aada4da4-f81c-4723-aa58-cb0306388575" providerId="ADAL" clId="{AC7DEC85-1471-4A84-B047-D106158599BE}" dt="2023-01-30T15:24:10.384" v="531"/>
        <pc:sldMkLst>
          <pc:docMk/>
          <pc:sldMk cId="3007124562" sldId="303"/>
        </pc:sldMkLst>
        <pc:spChg chg="mod">
          <ac:chgData name="Stacey Mortimer (Derby Skillbuild)" userId="aada4da4-f81c-4723-aa58-cb0306388575" providerId="ADAL" clId="{AC7DEC85-1471-4A84-B047-D106158599BE}" dt="2023-01-30T15:24:10.384" v="531"/>
          <ac:spMkLst>
            <pc:docMk/>
            <pc:sldMk cId="3007124562" sldId="303"/>
            <ac:spMk id="2" creationId="{A06A63F9-97BB-ACB6-9B34-6A346D119450}"/>
          </ac:spMkLst>
        </pc:spChg>
        <pc:spChg chg="mod">
          <ac:chgData name="Stacey Mortimer (Derby Skillbuild)" userId="aada4da4-f81c-4723-aa58-cb0306388575" providerId="ADAL" clId="{AC7DEC85-1471-4A84-B047-D106158599BE}" dt="2023-01-30T15:23:58.417" v="529"/>
          <ac:spMkLst>
            <pc:docMk/>
            <pc:sldMk cId="3007124562" sldId="303"/>
            <ac:spMk id="3" creationId="{7B0434E8-D6DD-554C-E352-081A43E1F5C5}"/>
          </ac:spMkLst>
        </pc:spChg>
        <pc:spChg chg="add">
          <ac:chgData name="Stacey Mortimer (Derby Skillbuild)" userId="aada4da4-f81c-4723-aa58-cb0306388575" providerId="ADAL" clId="{AC7DEC85-1471-4A84-B047-D106158599BE}" dt="2023-01-30T15:21:58.100" v="497" actId="26606"/>
          <ac:spMkLst>
            <pc:docMk/>
            <pc:sldMk cId="3007124562" sldId="303"/>
            <ac:spMk id="8" creationId="{4E65CDE2-194C-4A17-9E3C-017E8A8970E2}"/>
          </ac:spMkLst>
        </pc:spChg>
        <pc:cxnChg chg="add">
          <ac:chgData name="Stacey Mortimer (Derby Skillbuild)" userId="aada4da4-f81c-4723-aa58-cb0306388575" providerId="ADAL" clId="{AC7DEC85-1471-4A84-B047-D106158599BE}" dt="2023-01-30T15:21:58.100" v="497" actId="26606"/>
          <ac:cxnSpMkLst>
            <pc:docMk/>
            <pc:sldMk cId="3007124562" sldId="303"/>
            <ac:cxnSpMk id="10" creationId="{F2AE495E-2AAF-4BC1-87A5-331009D82896}"/>
          </ac:cxnSpMkLst>
        </pc:cxnChg>
      </pc:sldChg>
      <pc:sldChg chg="addSp delSp modSp add mod setBg setClrOvrMap delDesignElem">
        <pc:chgData name="Stacey Mortimer (Derby Skillbuild)" userId="aada4da4-f81c-4723-aa58-cb0306388575" providerId="ADAL" clId="{AC7DEC85-1471-4A84-B047-D106158599BE}" dt="2023-01-30T15:24:31.884" v="535"/>
        <pc:sldMkLst>
          <pc:docMk/>
          <pc:sldMk cId="2184060302" sldId="304"/>
        </pc:sldMkLst>
        <pc:spChg chg="mod">
          <ac:chgData name="Stacey Mortimer (Derby Skillbuild)" userId="aada4da4-f81c-4723-aa58-cb0306388575" providerId="ADAL" clId="{AC7DEC85-1471-4A84-B047-D106158599BE}" dt="2023-01-30T15:24:21.985" v="534"/>
          <ac:spMkLst>
            <pc:docMk/>
            <pc:sldMk cId="2184060302" sldId="304"/>
            <ac:spMk id="2" creationId="{A06A63F9-97BB-ACB6-9B34-6A346D119450}"/>
          </ac:spMkLst>
        </pc:spChg>
        <pc:spChg chg="del">
          <ac:chgData name="Stacey Mortimer (Derby Skillbuild)" userId="aada4da4-f81c-4723-aa58-cb0306388575" providerId="ADAL" clId="{AC7DEC85-1471-4A84-B047-D106158599BE}" dt="2023-01-30T15:24:31.884" v="535"/>
          <ac:spMkLst>
            <pc:docMk/>
            <pc:sldMk cId="2184060302" sldId="304"/>
            <ac:spMk id="3" creationId="{7B0434E8-D6DD-554C-E352-081A43E1F5C5}"/>
          </ac:spMkLst>
        </pc:spChg>
        <pc:spChg chg="add">
          <ac:chgData name="Stacey Mortimer (Derby Skillbuild)" userId="aada4da4-f81c-4723-aa58-cb0306388575" providerId="ADAL" clId="{AC7DEC85-1471-4A84-B047-D106158599BE}" dt="2023-01-30T15:22:16.955" v="506" actId="26606"/>
          <ac:spMkLst>
            <pc:docMk/>
            <pc:sldMk cId="2184060302" sldId="304"/>
            <ac:spMk id="5" creationId="{4E65CDE2-194C-4A17-9E3C-017E8A8970E2}"/>
          </ac:spMkLst>
        </pc:spChg>
        <pc:spChg chg="del">
          <ac:chgData name="Stacey Mortimer (Derby Skillbuild)" userId="aada4da4-f81c-4723-aa58-cb0306388575" providerId="ADAL" clId="{AC7DEC85-1471-4A84-B047-D106158599BE}" dt="2023-01-30T15:22:12.062" v="499"/>
          <ac:spMkLst>
            <pc:docMk/>
            <pc:sldMk cId="2184060302" sldId="304"/>
            <ac:spMk id="8" creationId="{4E65CDE2-194C-4A17-9E3C-017E8A8970E2}"/>
          </ac:spMkLst>
        </pc:spChg>
        <pc:picChg chg="add mod">
          <ac:chgData name="Stacey Mortimer (Derby Skillbuild)" userId="aada4da4-f81c-4723-aa58-cb0306388575" providerId="ADAL" clId="{AC7DEC85-1471-4A84-B047-D106158599BE}" dt="2023-01-30T15:24:31.884" v="535"/>
          <ac:picMkLst>
            <pc:docMk/>
            <pc:sldMk cId="2184060302" sldId="304"/>
            <ac:picMk id="4" creationId="{48703C97-3E40-2A57-937F-97008C5E8123}"/>
          </ac:picMkLst>
        </pc:picChg>
        <pc:cxnChg chg="add">
          <ac:chgData name="Stacey Mortimer (Derby Skillbuild)" userId="aada4da4-f81c-4723-aa58-cb0306388575" providerId="ADAL" clId="{AC7DEC85-1471-4A84-B047-D106158599BE}" dt="2023-01-30T15:22:16.955" v="506" actId="26606"/>
          <ac:cxnSpMkLst>
            <pc:docMk/>
            <pc:sldMk cId="2184060302" sldId="304"/>
            <ac:cxnSpMk id="6" creationId="{F2AE495E-2AAF-4BC1-87A5-331009D82896}"/>
          </ac:cxnSpMkLst>
        </pc:cxnChg>
        <pc:cxnChg chg="del">
          <ac:chgData name="Stacey Mortimer (Derby Skillbuild)" userId="aada4da4-f81c-4723-aa58-cb0306388575" providerId="ADAL" clId="{AC7DEC85-1471-4A84-B047-D106158599BE}" dt="2023-01-30T15:22:12.062" v="499"/>
          <ac:cxnSpMkLst>
            <pc:docMk/>
            <pc:sldMk cId="2184060302" sldId="304"/>
            <ac:cxnSpMk id="10" creationId="{F2AE495E-2AAF-4BC1-87A5-331009D82896}"/>
          </ac:cxnSpMkLst>
        </pc:cxnChg>
      </pc:sldChg>
      <pc:sldChg chg="delSp add del setBg delDesignElem">
        <pc:chgData name="Stacey Mortimer (Derby Skillbuild)" userId="aada4da4-f81c-4723-aa58-cb0306388575" providerId="ADAL" clId="{AC7DEC85-1471-4A84-B047-D106158599BE}" dt="2023-01-30T15:22:27.838" v="507" actId="47"/>
        <pc:sldMkLst>
          <pc:docMk/>
          <pc:sldMk cId="4069411321" sldId="305"/>
        </pc:sldMkLst>
        <pc:spChg chg="del">
          <ac:chgData name="Stacey Mortimer (Derby Skillbuild)" userId="aada4da4-f81c-4723-aa58-cb0306388575" providerId="ADAL" clId="{AC7DEC85-1471-4A84-B047-D106158599BE}" dt="2023-01-30T15:22:12.348" v="501"/>
          <ac:spMkLst>
            <pc:docMk/>
            <pc:sldMk cId="4069411321" sldId="305"/>
            <ac:spMk id="8" creationId="{4E65CDE2-194C-4A17-9E3C-017E8A8970E2}"/>
          </ac:spMkLst>
        </pc:spChg>
        <pc:cxnChg chg="del">
          <ac:chgData name="Stacey Mortimer (Derby Skillbuild)" userId="aada4da4-f81c-4723-aa58-cb0306388575" providerId="ADAL" clId="{AC7DEC85-1471-4A84-B047-D106158599BE}" dt="2023-01-30T15:22:12.348" v="501"/>
          <ac:cxnSpMkLst>
            <pc:docMk/>
            <pc:sldMk cId="4069411321" sldId="305"/>
            <ac:cxnSpMk id="10" creationId="{F2AE495E-2AAF-4BC1-87A5-331009D82896}"/>
          </ac:cxnSpMkLst>
        </pc:cxnChg>
      </pc:sldChg>
      <pc:sldChg chg="addSp delSp modSp add mod setBg setClrOvrMap delDesignElem">
        <pc:chgData name="Stacey Mortimer (Derby Skillbuild)" userId="aada4da4-f81c-4723-aa58-cb0306388575" providerId="ADAL" clId="{AC7DEC85-1471-4A84-B047-D106158599BE}" dt="2023-01-30T15:24:59.350" v="540"/>
        <pc:sldMkLst>
          <pc:docMk/>
          <pc:sldMk cId="1253028420" sldId="306"/>
        </pc:sldMkLst>
        <pc:spChg chg="mod">
          <ac:chgData name="Stacey Mortimer (Derby Skillbuild)" userId="aada4da4-f81c-4723-aa58-cb0306388575" providerId="ADAL" clId="{AC7DEC85-1471-4A84-B047-D106158599BE}" dt="2023-01-30T15:24:50.223" v="538"/>
          <ac:spMkLst>
            <pc:docMk/>
            <pc:sldMk cId="1253028420" sldId="306"/>
            <ac:spMk id="2" creationId="{A06A63F9-97BB-ACB6-9B34-6A346D119450}"/>
          </ac:spMkLst>
        </pc:spChg>
        <pc:spChg chg="add">
          <ac:chgData name="Stacey Mortimer (Derby Skillbuild)" userId="aada4da4-f81c-4723-aa58-cb0306388575" providerId="ADAL" clId="{AC7DEC85-1471-4A84-B047-D106158599BE}" dt="2023-01-30T15:22:30.345" v="508" actId="26606"/>
          <ac:spMkLst>
            <pc:docMk/>
            <pc:sldMk cId="1253028420" sldId="306"/>
            <ac:spMk id="5" creationId="{4E65CDE2-194C-4A17-9E3C-017E8A8970E2}"/>
          </ac:spMkLst>
        </pc:spChg>
        <pc:spChg chg="del">
          <ac:chgData name="Stacey Mortimer (Derby Skillbuild)" userId="aada4da4-f81c-4723-aa58-cb0306388575" providerId="ADAL" clId="{AC7DEC85-1471-4A84-B047-D106158599BE}" dt="2023-01-30T15:22:12.611" v="503"/>
          <ac:spMkLst>
            <pc:docMk/>
            <pc:sldMk cId="1253028420" sldId="306"/>
            <ac:spMk id="8" creationId="{4E65CDE2-194C-4A17-9E3C-017E8A8970E2}"/>
          </ac:spMkLst>
        </pc:spChg>
        <pc:picChg chg="add mod">
          <ac:chgData name="Stacey Mortimer (Derby Skillbuild)" userId="aada4da4-f81c-4723-aa58-cb0306388575" providerId="ADAL" clId="{AC7DEC85-1471-4A84-B047-D106158599BE}" dt="2023-01-30T15:24:59.350" v="540"/>
          <ac:picMkLst>
            <pc:docMk/>
            <pc:sldMk cId="1253028420" sldId="306"/>
            <ac:picMk id="4" creationId="{6E154FEF-731D-6285-7F07-B2C0203203E8}"/>
          </ac:picMkLst>
        </pc:picChg>
        <pc:cxnChg chg="add">
          <ac:chgData name="Stacey Mortimer (Derby Skillbuild)" userId="aada4da4-f81c-4723-aa58-cb0306388575" providerId="ADAL" clId="{AC7DEC85-1471-4A84-B047-D106158599BE}" dt="2023-01-30T15:22:30.345" v="508" actId="26606"/>
          <ac:cxnSpMkLst>
            <pc:docMk/>
            <pc:sldMk cId="1253028420" sldId="306"/>
            <ac:cxnSpMk id="6" creationId="{F2AE495E-2AAF-4BC1-87A5-331009D82896}"/>
          </ac:cxnSpMkLst>
        </pc:cxnChg>
        <pc:cxnChg chg="del">
          <ac:chgData name="Stacey Mortimer (Derby Skillbuild)" userId="aada4da4-f81c-4723-aa58-cb0306388575" providerId="ADAL" clId="{AC7DEC85-1471-4A84-B047-D106158599BE}" dt="2023-01-30T15:22:12.611" v="503"/>
          <ac:cxnSpMkLst>
            <pc:docMk/>
            <pc:sldMk cId="1253028420" sldId="306"/>
            <ac:cxnSpMk id="10" creationId="{F2AE495E-2AAF-4BC1-87A5-331009D82896}"/>
          </ac:cxnSpMkLst>
        </pc:cxnChg>
      </pc:sldChg>
      <pc:sldChg chg="addSp delSp modSp add mod setBg setClrOvrMap delDesignElem">
        <pc:chgData name="Stacey Mortimer (Derby Skillbuild)" userId="aada4da4-f81c-4723-aa58-cb0306388575" providerId="ADAL" clId="{AC7DEC85-1471-4A84-B047-D106158599BE}" dt="2023-02-08T15:23:03.199" v="586" actId="403"/>
        <pc:sldMkLst>
          <pc:docMk/>
          <pc:sldMk cId="2645622848" sldId="307"/>
        </pc:sldMkLst>
        <pc:spChg chg="mod">
          <ac:chgData name="Stacey Mortimer (Derby Skillbuild)" userId="aada4da4-f81c-4723-aa58-cb0306388575" providerId="ADAL" clId="{AC7DEC85-1471-4A84-B047-D106158599BE}" dt="2023-01-30T15:25:44.796" v="544" actId="27636"/>
          <ac:spMkLst>
            <pc:docMk/>
            <pc:sldMk cId="2645622848" sldId="307"/>
            <ac:spMk id="2" creationId="{A06A63F9-97BB-ACB6-9B34-6A346D119450}"/>
          </ac:spMkLst>
        </pc:spChg>
        <pc:spChg chg="mod">
          <ac:chgData name="Stacey Mortimer (Derby Skillbuild)" userId="aada4da4-f81c-4723-aa58-cb0306388575" providerId="ADAL" clId="{AC7DEC85-1471-4A84-B047-D106158599BE}" dt="2023-02-08T15:23:03.199" v="586" actId="403"/>
          <ac:spMkLst>
            <pc:docMk/>
            <pc:sldMk cId="2645622848" sldId="307"/>
            <ac:spMk id="3" creationId="{7B0434E8-D6DD-554C-E352-081A43E1F5C5}"/>
          </ac:spMkLst>
        </pc:spChg>
        <pc:spChg chg="add">
          <ac:chgData name="Stacey Mortimer (Derby Skillbuild)" userId="aada4da4-f81c-4723-aa58-cb0306388575" providerId="ADAL" clId="{AC7DEC85-1471-4A84-B047-D106158599BE}" dt="2023-01-30T15:22:34.218" v="509" actId="26606"/>
          <ac:spMkLst>
            <pc:docMk/>
            <pc:sldMk cId="2645622848" sldId="307"/>
            <ac:spMk id="5" creationId="{4E65CDE2-194C-4A17-9E3C-017E8A8970E2}"/>
          </ac:spMkLst>
        </pc:spChg>
        <pc:spChg chg="del">
          <ac:chgData name="Stacey Mortimer (Derby Skillbuild)" userId="aada4da4-f81c-4723-aa58-cb0306388575" providerId="ADAL" clId="{AC7DEC85-1471-4A84-B047-D106158599BE}" dt="2023-01-30T15:22:12.981" v="505"/>
          <ac:spMkLst>
            <pc:docMk/>
            <pc:sldMk cId="2645622848" sldId="307"/>
            <ac:spMk id="8" creationId="{4E65CDE2-194C-4A17-9E3C-017E8A8970E2}"/>
          </ac:spMkLst>
        </pc:spChg>
        <pc:cxnChg chg="add">
          <ac:chgData name="Stacey Mortimer (Derby Skillbuild)" userId="aada4da4-f81c-4723-aa58-cb0306388575" providerId="ADAL" clId="{AC7DEC85-1471-4A84-B047-D106158599BE}" dt="2023-01-30T15:22:34.218" v="509" actId="26606"/>
          <ac:cxnSpMkLst>
            <pc:docMk/>
            <pc:sldMk cId="2645622848" sldId="307"/>
            <ac:cxnSpMk id="6" creationId="{F2AE495E-2AAF-4BC1-87A5-331009D82896}"/>
          </ac:cxnSpMkLst>
        </pc:cxnChg>
        <pc:cxnChg chg="del">
          <ac:chgData name="Stacey Mortimer (Derby Skillbuild)" userId="aada4da4-f81c-4723-aa58-cb0306388575" providerId="ADAL" clId="{AC7DEC85-1471-4A84-B047-D106158599BE}" dt="2023-01-30T15:22:12.981" v="505"/>
          <ac:cxnSpMkLst>
            <pc:docMk/>
            <pc:sldMk cId="2645622848" sldId="307"/>
            <ac:cxnSpMk id="10" creationId="{F2AE495E-2AAF-4BC1-87A5-331009D82896}"/>
          </ac:cxnSpMkLst>
        </pc:cxnChg>
      </pc:sldChg>
      <pc:sldChg chg="addSp modSp new mod setBg setClrOvrMap">
        <pc:chgData name="Stacey Mortimer (Derby Skillbuild)" userId="aada4da4-f81c-4723-aa58-cb0306388575" providerId="ADAL" clId="{AC7DEC85-1471-4A84-B047-D106158599BE}" dt="2023-02-08T15:23:08.538" v="587" actId="404"/>
        <pc:sldMkLst>
          <pc:docMk/>
          <pc:sldMk cId="3778764155" sldId="308"/>
        </pc:sldMkLst>
        <pc:spChg chg="mod">
          <ac:chgData name="Stacey Mortimer (Derby Skillbuild)" userId="aada4da4-f81c-4723-aa58-cb0306388575" providerId="ADAL" clId="{AC7DEC85-1471-4A84-B047-D106158599BE}" dt="2023-01-30T15:25:47.810" v="546" actId="27636"/>
          <ac:spMkLst>
            <pc:docMk/>
            <pc:sldMk cId="3778764155" sldId="308"/>
            <ac:spMk id="2" creationId="{F4552F7B-C1A4-7F9F-8FF1-8622415E935B}"/>
          </ac:spMkLst>
        </pc:spChg>
        <pc:spChg chg="mod">
          <ac:chgData name="Stacey Mortimer (Derby Skillbuild)" userId="aada4da4-f81c-4723-aa58-cb0306388575" providerId="ADAL" clId="{AC7DEC85-1471-4A84-B047-D106158599BE}" dt="2023-02-08T15:23:08.538" v="587" actId="404"/>
          <ac:spMkLst>
            <pc:docMk/>
            <pc:sldMk cId="3778764155" sldId="308"/>
            <ac:spMk id="3" creationId="{9DD6D3E8-676F-5EC3-BC36-53F60C989D28}"/>
          </ac:spMkLst>
        </pc:spChg>
        <pc:spChg chg="add">
          <ac:chgData name="Stacey Mortimer (Derby Skillbuild)" userId="aada4da4-f81c-4723-aa58-cb0306388575" providerId="ADAL" clId="{AC7DEC85-1471-4A84-B047-D106158599BE}" dt="2023-01-30T15:22:39.260" v="511" actId="26606"/>
          <ac:spMkLst>
            <pc:docMk/>
            <pc:sldMk cId="3778764155" sldId="308"/>
            <ac:spMk id="8" creationId="{4E65CDE2-194C-4A17-9E3C-017E8A8970E2}"/>
          </ac:spMkLst>
        </pc:spChg>
        <pc:cxnChg chg="add">
          <ac:chgData name="Stacey Mortimer (Derby Skillbuild)" userId="aada4da4-f81c-4723-aa58-cb0306388575" providerId="ADAL" clId="{AC7DEC85-1471-4A84-B047-D106158599BE}" dt="2023-01-30T15:22:39.260" v="511" actId="26606"/>
          <ac:cxnSpMkLst>
            <pc:docMk/>
            <pc:sldMk cId="3778764155" sldId="308"/>
            <ac:cxnSpMk id="10" creationId="{F2AE495E-2AAF-4BC1-87A5-331009D82896}"/>
          </ac:cxnSpMkLst>
        </pc:cxnChg>
      </pc:sldChg>
      <pc:sldChg chg="addSp modSp new mod setBg setClrOvrMap">
        <pc:chgData name="Stacey Mortimer (Derby Skillbuild)" userId="aada4da4-f81c-4723-aa58-cb0306388575" providerId="ADAL" clId="{AC7DEC85-1471-4A84-B047-D106158599BE}" dt="2023-01-30T15:36:01.096" v="583" actId="5793"/>
        <pc:sldMkLst>
          <pc:docMk/>
          <pc:sldMk cId="3709141728" sldId="309"/>
        </pc:sldMkLst>
        <pc:spChg chg="mod">
          <ac:chgData name="Stacey Mortimer (Derby Skillbuild)" userId="aada4da4-f81c-4723-aa58-cb0306388575" providerId="ADAL" clId="{AC7DEC85-1471-4A84-B047-D106158599BE}" dt="2023-01-30T15:25:50.057" v="548" actId="27636"/>
          <ac:spMkLst>
            <pc:docMk/>
            <pc:sldMk cId="3709141728" sldId="309"/>
            <ac:spMk id="2" creationId="{EB934290-95FD-338B-7015-017EC0857523}"/>
          </ac:spMkLst>
        </pc:spChg>
        <pc:spChg chg="mod">
          <ac:chgData name="Stacey Mortimer (Derby Skillbuild)" userId="aada4da4-f81c-4723-aa58-cb0306388575" providerId="ADAL" clId="{AC7DEC85-1471-4A84-B047-D106158599BE}" dt="2023-01-30T15:36:01.096" v="583" actId="5793"/>
          <ac:spMkLst>
            <pc:docMk/>
            <pc:sldMk cId="3709141728" sldId="309"/>
            <ac:spMk id="3" creationId="{B1FCD350-E758-3898-CA2A-9B13DE6B3D28}"/>
          </ac:spMkLst>
        </pc:spChg>
        <pc:spChg chg="add">
          <ac:chgData name="Stacey Mortimer (Derby Skillbuild)" userId="aada4da4-f81c-4723-aa58-cb0306388575" providerId="ADAL" clId="{AC7DEC85-1471-4A84-B047-D106158599BE}" dt="2023-01-30T15:22:42.251" v="513" actId="26606"/>
          <ac:spMkLst>
            <pc:docMk/>
            <pc:sldMk cId="3709141728" sldId="309"/>
            <ac:spMk id="8" creationId="{4E65CDE2-194C-4A17-9E3C-017E8A8970E2}"/>
          </ac:spMkLst>
        </pc:spChg>
        <pc:cxnChg chg="add">
          <ac:chgData name="Stacey Mortimer (Derby Skillbuild)" userId="aada4da4-f81c-4723-aa58-cb0306388575" providerId="ADAL" clId="{AC7DEC85-1471-4A84-B047-D106158599BE}" dt="2023-01-30T15:22:42.251" v="513" actId="26606"/>
          <ac:cxnSpMkLst>
            <pc:docMk/>
            <pc:sldMk cId="3709141728" sldId="309"/>
            <ac:cxnSpMk id="10" creationId="{F2AE495E-2AAF-4BC1-87A5-331009D82896}"/>
          </ac:cxnSpMkLst>
        </pc:cxnChg>
      </pc:sldChg>
      <pc:sldChg chg="addSp modSp new mod setBg setClrOvrMap">
        <pc:chgData name="Stacey Mortimer (Derby Skillbuild)" userId="aada4da4-f81c-4723-aa58-cb0306388575" providerId="ADAL" clId="{AC7DEC85-1471-4A84-B047-D106158599BE}" dt="2023-01-30T15:36:19.266" v="585"/>
        <pc:sldMkLst>
          <pc:docMk/>
          <pc:sldMk cId="1349061348" sldId="310"/>
        </pc:sldMkLst>
        <pc:spChg chg="mod">
          <ac:chgData name="Stacey Mortimer (Derby Skillbuild)" userId="aada4da4-f81c-4723-aa58-cb0306388575" providerId="ADAL" clId="{AC7DEC85-1471-4A84-B047-D106158599BE}" dt="2023-01-30T15:25:52.200" v="550" actId="27636"/>
          <ac:spMkLst>
            <pc:docMk/>
            <pc:sldMk cId="1349061348" sldId="310"/>
            <ac:spMk id="2" creationId="{5401F6CE-34AB-C832-8DCD-5A86990FC270}"/>
          </ac:spMkLst>
        </pc:spChg>
        <pc:spChg chg="mod">
          <ac:chgData name="Stacey Mortimer (Derby Skillbuild)" userId="aada4da4-f81c-4723-aa58-cb0306388575" providerId="ADAL" clId="{AC7DEC85-1471-4A84-B047-D106158599BE}" dt="2023-01-30T15:36:19.266" v="585"/>
          <ac:spMkLst>
            <pc:docMk/>
            <pc:sldMk cId="1349061348" sldId="310"/>
            <ac:spMk id="3" creationId="{01BEEB17-8E2B-6013-D3ED-F20AE250DB6C}"/>
          </ac:spMkLst>
        </pc:spChg>
        <pc:spChg chg="add">
          <ac:chgData name="Stacey Mortimer (Derby Skillbuild)" userId="aada4da4-f81c-4723-aa58-cb0306388575" providerId="ADAL" clId="{AC7DEC85-1471-4A84-B047-D106158599BE}" dt="2023-01-30T15:22:44.700" v="515" actId="26606"/>
          <ac:spMkLst>
            <pc:docMk/>
            <pc:sldMk cId="1349061348" sldId="310"/>
            <ac:spMk id="8" creationId="{4E65CDE2-194C-4A17-9E3C-017E8A8970E2}"/>
          </ac:spMkLst>
        </pc:spChg>
        <pc:cxnChg chg="add">
          <ac:chgData name="Stacey Mortimer (Derby Skillbuild)" userId="aada4da4-f81c-4723-aa58-cb0306388575" providerId="ADAL" clId="{AC7DEC85-1471-4A84-B047-D106158599BE}" dt="2023-01-30T15:22:44.700" v="515" actId="26606"/>
          <ac:cxnSpMkLst>
            <pc:docMk/>
            <pc:sldMk cId="1349061348" sldId="310"/>
            <ac:cxnSpMk id="10" creationId="{F2AE495E-2AAF-4BC1-87A5-331009D82896}"/>
          </ac:cxnSpMkLst>
        </pc:cxnChg>
      </pc:sldChg>
      <pc:sldChg chg="addSp modSp new mod setBg setClrOvrMap">
        <pc:chgData name="Stacey Mortimer (Derby Skillbuild)" userId="aada4da4-f81c-4723-aa58-cb0306388575" providerId="ADAL" clId="{AC7DEC85-1471-4A84-B047-D106158599BE}" dt="2023-01-30T15:25:55.170" v="552" actId="27636"/>
        <pc:sldMkLst>
          <pc:docMk/>
          <pc:sldMk cId="68104351" sldId="311"/>
        </pc:sldMkLst>
        <pc:spChg chg="mod">
          <ac:chgData name="Stacey Mortimer (Derby Skillbuild)" userId="aada4da4-f81c-4723-aa58-cb0306388575" providerId="ADAL" clId="{AC7DEC85-1471-4A84-B047-D106158599BE}" dt="2023-01-30T15:25:55.170" v="552" actId="27636"/>
          <ac:spMkLst>
            <pc:docMk/>
            <pc:sldMk cId="68104351" sldId="311"/>
            <ac:spMk id="2" creationId="{7D2AB199-B55E-E10B-FE40-51D4648366A6}"/>
          </ac:spMkLst>
        </pc:spChg>
        <pc:spChg chg="mod">
          <ac:chgData name="Stacey Mortimer (Derby Skillbuild)" userId="aada4da4-f81c-4723-aa58-cb0306388575" providerId="ADAL" clId="{AC7DEC85-1471-4A84-B047-D106158599BE}" dt="2023-01-30T15:22:46.756" v="517" actId="26606"/>
          <ac:spMkLst>
            <pc:docMk/>
            <pc:sldMk cId="68104351" sldId="311"/>
            <ac:spMk id="3" creationId="{336A2FC4-2DF1-F65A-3788-8EB5E9C62E6A}"/>
          </ac:spMkLst>
        </pc:spChg>
        <pc:spChg chg="add">
          <ac:chgData name="Stacey Mortimer (Derby Skillbuild)" userId="aada4da4-f81c-4723-aa58-cb0306388575" providerId="ADAL" clId="{AC7DEC85-1471-4A84-B047-D106158599BE}" dt="2023-01-30T15:22:46.756" v="517" actId="26606"/>
          <ac:spMkLst>
            <pc:docMk/>
            <pc:sldMk cId="68104351" sldId="311"/>
            <ac:spMk id="8" creationId="{4E65CDE2-194C-4A17-9E3C-017E8A8970E2}"/>
          </ac:spMkLst>
        </pc:spChg>
        <pc:cxnChg chg="add">
          <ac:chgData name="Stacey Mortimer (Derby Skillbuild)" userId="aada4da4-f81c-4723-aa58-cb0306388575" providerId="ADAL" clId="{AC7DEC85-1471-4A84-B047-D106158599BE}" dt="2023-01-30T15:22:46.756" v="517" actId="26606"/>
          <ac:cxnSpMkLst>
            <pc:docMk/>
            <pc:sldMk cId="68104351" sldId="311"/>
            <ac:cxnSpMk id="10" creationId="{F2AE495E-2AAF-4BC1-87A5-331009D82896}"/>
          </ac:cxnSpMkLst>
        </pc:cxnChg>
      </pc:sldChg>
      <pc:sldChg chg="new del">
        <pc:chgData name="Stacey Mortimer (Derby Skillbuild)" userId="aada4da4-f81c-4723-aa58-cb0306388575" providerId="ADAL" clId="{AC7DEC85-1471-4A84-B047-D106158599BE}" dt="2023-01-30T15:23:48.266" v="527" actId="47"/>
        <pc:sldMkLst>
          <pc:docMk/>
          <pc:sldMk cId="3509859224" sldId="312"/>
        </pc:sldMkLst>
      </pc:sldChg>
      <pc:sldChg chg="new del">
        <pc:chgData name="Stacey Mortimer (Derby Skillbuild)" userId="aada4da4-f81c-4723-aa58-cb0306388575" providerId="ADAL" clId="{AC7DEC85-1471-4A84-B047-D106158599BE}" dt="2023-01-30T15:23:11.343" v="520" actId="47"/>
        <pc:sldMkLst>
          <pc:docMk/>
          <pc:sldMk cId="1991012532" sldId="313"/>
        </pc:sldMkLst>
      </pc:sldChg>
      <pc:sldChg chg="modSp add mod">
        <pc:chgData name="Stacey Mortimer (Derby Skillbuild)" userId="aada4da4-f81c-4723-aa58-cb0306388575" providerId="ADAL" clId="{AC7DEC85-1471-4A84-B047-D106158599BE}" dt="2023-01-30T15:25:59.337" v="554" actId="27636"/>
        <pc:sldMkLst>
          <pc:docMk/>
          <pc:sldMk cId="3093575116" sldId="313"/>
        </pc:sldMkLst>
        <pc:spChg chg="mod">
          <ac:chgData name="Stacey Mortimer (Derby Skillbuild)" userId="aada4da4-f81c-4723-aa58-cb0306388575" providerId="ADAL" clId="{AC7DEC85-1471-4A84-B047-D106158599BE}" dt="2023-01-30T15:25:59.337" v="554" actId="27636"/>
          <ac:spMkLst>
            <pc:docMk/>
            <pc:sldMk cId="3093575116" sldId="313"/>
            <ac:spMk id="2" creationId="{7D2AB199-B55E-E10B-FE40-51D4648366A6}"/>
          </ac:spMkLst>
        </pc:spChg>
      </pc:sldChg>
      <pc:sldChg chg="modSp add mod">
        <pc:chgData name="Stacey Mortimer (Derby Skillbuild)" userId="aada4da4-f81c-4723-aa58-cb0306388575" providerId="ADAL" clId="{AC7DEC85-1471-4A84-B047-D106158599BE}" dt="2023-01-30T15:26:01.910" v="556" actId="27636"/>
        <pc:sldMkLst>
          <pc:docMk/>
          <pc:sldMk cId="1387654137" sldId="314"/>
        </pc:sldMkLst>
        <pc:spChg chg="mod">
          <ac:chgData name="Stacey Mortimer (Derby Skillbuild)" userId="aada4da4-f81c-4723-aa58-cb0306388575" providerId="ADAL" clId="{AC7DEC85-1471-4A84-B047-D106158599BE}" dt="2023-01-30T15:26:01.910" v="556" actId="27636"/>
          <ac:spMkLst>
            <pc:docMk/>
            <pc:sldMk cId="1387654137" sldId="314"/>
            <ac:spMk id="2" creationId="{7D2AB199-B55E-E10B-FE40-51D4648366A6}"/>
          </ac:spMkLst>
        </pc:spChg>
      </pc:sldChg>
      <pc:sldChg chg="modSp add mod">
        <pc:chgData name="Stacey Mortimer (Derby Skillbuild)" userId="aada4da4-f81c-4723-aa58-cb0306388575" providerId="ADAL" clId="{AC7DEC85-1471-4A84-B047-D106158599BE}" dt="2023-02-08T15:23:58.174" v="599" actId="20577"/>
        <pc:sldMkLst>
          <pc:docMk/>
          <pc:sldMk cId="3478789946" sldId="315"/>
        </pc:sldMkLst>
        <pc:spChg chg="mod">
          <ac:chgData name="Stacey Mortimer (Derby Skillbuild)" userId="aada4da4-f81c-4723-aa58-cb0306388575" providerId="ADAL" clId="{AC7DEC85-1471-4A84-B047-D106158599BE}" dt="2023-01-30T15:26:04.976" v="558" actId="27636"/>
          <ac:spMkLst>
            <pc:docMk/>
            <pc:sldMk cId="3478789946" sldId="315"/>
            <ac:spMk id="2" creationId="{7D2AB199-B55E-E10B-FE40-51D4648366A6}"/>
          </ac:spMkLst>
        </pc:spChg>
        <pc:spChg chg="mod">
          <ac:chgData name="Stacey Mortimer (Derby Skillbuild)" userId="aada4da4-f81c-4723-aa58-cb0306388575" providerId="ADAL" clId="{AC7DEC85-1471-4A84-B047-D106158599BE}" dt="2023-02-08T15:23:58.174" v="599" actId="20577"/>
          <ac:spMkLst>
            <pc:docMk/>
            <pc:sldMk cId="3478789946" sldId="315"/>
            <ac:spMk id="3" creationId="{336A2FC4-2DF1-F65A-3788-8EB5E9C62E6A}"/>
          </ac:spMkLst>
        </pc:spChg>
      </pc:sldChg>
      <pc:sldChg chg="modSp add mod">
        <pc:chgData name="Stacey Mortimer (Derby Skillbuild)" userId="aada4da4-f81c-4723-aa58-cb0306388575" providerId="ADAL" clId="{AC7DEC85-1471-4A84-B047-D106158599BE}" dt="2023-01-30T15:26:07.969" v="560" actId="27636"/>
        <pc:sldMkLst>
          <pc:docMk/>
          <pc:sldMk cId="916302132" sldId="316"/>
        </pc:sldMkLst>
        <pc:spChg chg="mod">
          <ac:chgData name="Stacey Mortimer (Derby Skillbuild)" userId="aada4da4-f81c-4723-aa58-cb0306388575" providerId="ADAL" clId="{AC7DEC85-1471-4A84-B047-D106158599BE}" dt="2023-01-30T15:26:07.969" v="560" actId="27636"/>
          <ac:spMkLst>
            <pc:docMk/>
            <pc:sldMk cId="916302132" sldId="316"/>
            <ac:spMk id="2" creationId="{7D2AB199-B55E-E10B-FE40-51D4648366A6}"/>
          </ac:spMkLst>
        </pc:spChg>
      </pc:sldChg>
      <pc:sldChg chg="modSp add mod">
        <pc:chgData name="Stacey Mortimer (Derby Skillbuild)" userId="aada4da4-f81c-4723-aa58-cb0306388575" providerId="ADAL" clId="{AC7DEC85-1471-4A84-B047-D106158599BE}" dt="2023-01-30T15:26:10.538" v="562" actId="27636"/>
        <pc:sldMkLst>
          <pc:docMk/>
          <pc:sldMk cId="1638368619" sldId="317"/>
        </pc:sldMkLst>
        <pc:spChg chg="mod">
          <ac:chgData name="Stacey Mortimer (Derby Skillbuild)" userId="aada4da4-f81c-4723-aa58-cb0306388575" providerId="ADAL" clId="{AC7DEC85-1471-4A84-B047-D106158599BE}" dt="2023-01-30T15:26:10.538" v="562" actId="27636"/>
          <ac:spMkLst>
            <pc:docMk/>
            <pc:sldMk cId="1638368619" sldId="317"/>
            <ac:spMk id="2" creationId="{7D2AB199-B55E-E10B-FE40-51D4648366A6}"/>
          </ac:spMkLst>
        </pc:spChg>
      </pc:sldChg>
      <pc:sldChg chg="modSp add mod">
        <pc:chgData name="Stacey Mortimer (Derby Skillbuild)" userId="aada4da4-f81c-4723-aa58-cb0306388575" providerId="ADAL" clId="{AC7DEC85-1471-4A84-B047-D106158599BE}" dt="2023-01-30T15:26:15.041" v="564" actId="27636"/>
        <pc:sldMkLst>
          <pc:docMk/>
          <pc:sldMk cId="3995578624" sldId="318"/>
        </pc:sldMkLst>
        <pc:spChg chg="mod">
          <ac:chgData name="Stacey Mortimer (Derby Skillbuild)" userId="aada4da4-f81c-4723-aa58-cb0306388575" providerId="ADAL" clId="{AC7DEC85-1471-4A84-B047-D106158599BE}" dt="2023-01-30T15:26:15.041" v="564" actId="27636"/>
          <ac:spMkLst>
            <pc:docMk/>
            <pc:sldMk cId="3995578624" sldId="318"/>
            <ac:spMk id="2" creationId="{7D2AB199-B55E-E10B-FE40-51D4648366A6}"/>
          </ac:spMkLst>
        </pc:spChg>
      </pc:sldChg>
      <pc:sldChg chg="modSp add mod">
        <pc:chgData name="Stacey Mortimer (Derby Skillbuild)" userId="aada4da4-f81c-4723-aa58-cb0306388575" providerId="ADAL" clId="{AC7DEC85-1471-4A84-B047-D106158599BE}" dt="2023-02-08T15:41:39.796" v="605" actId="20577"/>
        <pc:sldMkLst>
          <pc:docMk/>
          <pc:sldMk cId="1122567292" sldId="319"/>
        </pc:sldMkLst>
        <pc:spChg chg="mod">
          <ac:chgData name="Stacey Mortimer (Derby Skillbuild)" userId="aada4da4-f81c-4723-aa58-cb0306388575" providerId="ADAL" clId="{AC7DEC85-1471-4A84-B047-D106158599BE}" dt="2023-02-08T15:41:39.796" v="605" actId="20577"/>
          <ac:spMkLst>
            <pc:docMk/>
            <pc:sldMk cId="1122567292" sldId="319"/>
            <ac:spMk id="3" creationId="{336A2FC4-2DF1-F65A-3788-8EB5E9C62E6A}"/>
          </ac:spMkLst>
        </pc:spChg>
      </pc:sldChg>
      <pc:sldChg chg="modSp add mod">
        <pc:chgData name="Stacey Mortimer (Derby Skillbuild)" userId="aada4da4-f81c-4723-aa58-cb0306388575" providerId="ADAL" clId="{AC7DEC85-1471-4A84-B047-D106158599BE}" dt="2023-02-08T15:42:03.207" v="610" actId="20577"/>
        <pc:sldMkLst>
          <pc:docMk/>
          <pc:sldMk cId="1246402348" sldId="320"/>
        </pc:sldMkLst>
        <pc:spChg chg="mod">
          <ac:chgData name="Stacey Mortimer (Derby Skillbuild)" userId="aada4da4-f81c-4723-aa58-cb0306388575" providerId="ADAL" clId="{AC7DEC85-1471-4A84-B047-D106158599BE}" dt="2023-02-08T15:42:03.207" v="610" actId="20577"/>
          <ac:spMkLst>
            <pc:docMk/>
            <pc:sldMk cId="1246402348" sldId="320"/>
            <ac:spMk id="3" creationId="{336A2FC4-2DF1-F65A-3788-8EB5E9C62E6A}"/>
          </ac:spMkLst>
        </pc:spChg>
      </pc:sldChg>
      <pc:sldChg chg="add">
        <pc:chgData name="Stacey Mortimer (Derby Skillbuild)" userId="aada4da4-f81c-4723-aa58-cb0306388575" providerId="ADAL" clId="{AC7DEC85-1471-4A84-B047-D106158599BE}" dt="2023-01-30T15:26:22.631" v="567" actId="2890"/>
        <pc:sldMkLst>
          <pc:docMk/>
          <pc:sldMk cId="4034049411" sldId="321"/>
        </pc:sldMkLst>
      </pc:sldChg>
      <pc:sldChg chg="add">
        <pc:chgData name="Stacey Mortimer (Derby Skillbuild)" userId="aada4da4-f81c-4723-aa58-cb0306388575" providerId="ADAL" clId="{AC7DEC85-1471-4A84-B047-D106158599BE}" dt="2023-01-30T15:26:24.524" v="568" actId="2890"/>
        <pc:sldMkLst>
          <pc:docMk/>
          <pc:sldMk cId="191262632" sldId="322"/>
        </pc:sldMkLst>
      </pc:sldChg>
      <pc:sldChg chg="add">
        <pc:chgData name="Stacey Mortimer (Derby Skillbuild)" userId="aada4da4-f81c-4723-aa58-cb0306388575" providerId="ADAL" clId="{AC7DEC85-1471-4A84-B047-D106158599BE}" dt="2023-01-30T15:26:26.494" v="569" actId="2890"/>
        <pc:sldMkLst>
          <pc:docMk/>
          <pc:sldMk cId="3834864446" sldId="323"/>
        </pc:sldMkLst>
      </pc:sldChg>
      <pc:sldChg chg="add">
        <pc:chgData name="Stacey Mortimer (Derby Skillbuild)" userId="aada4da4-f81c-4723-aa58-cb0306388575" providerId="ADAL" clId="{AC7DEC85-1471-4A84-B047-D106158599BE}" dt="2023-01-30T15:26:28.550" v="570" actId="2890"/>
        <pc:sldMkLst>
          <pc:docMk/>
          <pc:sldMk cId="2925559228" sldId="324"/>
        </pc:sldMkLst>
      </pc:sldChg>
      <pc:sldChg chg="add">
        <pc:chgData name="Stacey Mortimer (Derby Skillbuild)" userId="aada4da4-f81c-4723-aa58-cb0306388575" providerId="ADAL" clId="{AC7DEC85-1471-4A84-B047-D106158599BE}" dt="2023-01-30T15:26:30.820" v="571" actId="2890"/>
        <pc:sldMkLst>
          <pc:docMk/>
          <pc:sldMk cId="424837152" sldId="325"/>
        </pc:sldMkLst>
      </pc:sldChg>
      <pc:sldChg chg="add">
        <pc:chgData name="Stacey Mortimer (Derby Skillbuild)" userId="aada4da4-f81c-4723-aa58-cb0306388575" providerId="ADAL" clId="{AC7DEC85-1471-4A84-B047-D106158599BE}" dt="2023-01-30T15:26:32.887" v="572" actId="2890"/>
        <pc:sldMkLst>
          <pc:docMk/>
          <pc:sldMk cId="2770633737" sldId="326"/>
        </pc:sldMkLst>
      </pc:sldChg>
      <pc:sldChg chg="modSp add mod">
        <pc:chgData name="Stacey Mortimer (Derby Skillbuild)" userId="aada4da4-f81c-4723-aa58-cb0306388575" providerId="ADAL" clId="{AC7DEC85-1471-4A84-B047-D106158599BE}" dt="2023-02-14T10:03:40.062" v="1855" actId="20577"/>
        <pc:sldMkLst>
          <pc:docMk/>
          <pc:sldMk cId="978834896" sldId="327"/>
        </pc:sldMkLst>
        <pc:spChg chg="mod">
          <ac:chgData name="Stacey Mortimer (Derby Skillbuild)" userId="aada4da4-f81c-4723-aa58-cb0306388575" providerId="ADAL" clId="{AC7DEC85-1471-4A84-B047-D106158599BE}" dt="2023-02-14T10:03:40.062" v="1855" actId="20577"/>
          <ac:spMkLst>
            <pc:docMk/>
            <pc:sldMk cId="978834896" sldId="327"/>
            <ac:spMk id="3" creationId="{336A2FC4-2DF1-F65A-3788-8EB5E9C62E6A}"/>
          </ac:spMkLst>
        </pc:spChg>
      </pc:sldChg>
      <pc:sldChg chg="modSp add mod">
        <pc:chgData name="Stacey Mortimer (Derby Skillbuild)" userId="aada4da4-f81c-4723-aa58-cb0306388575" providerId="ADAL" clId="{AC7DEC85-1471-4A84-B047-D106158599BE}" dt="2023-02-13T12:54:09.792" v="1128" actId="20577"/>
        <pc:sldMkLst>
          <pc:docMk/>
          <pc:sldMk cId="3372324551" sldId="328"/>
        </pc:sldMkLst>
        <pc:spChg chg="mod">
          <ac:chgData name="Stacey Mortimer (Derby Skillbuild)" userId="aada4da4-f81c-4723-aa58-cb0306388575" providerId="ADAL" clId="{AC7DEC85-1471-4A84-B047-D106158599BE}" dt="2023-02-13T12:54:09.792" v="1128" actId="20577"/>
          <ac:spMkLst>
            <pc:docMk/>
            <pc:sldMk cId="3372324551" sldId="328"/>
            <ac:spMk id="3" creationId="{336A2FC4-2DF1-F65A-3788-8EB5E9C62E6A}"/>
          </ac:spMkLst>
        </pc:spChg>
      </pc:sldChg>
      <pc:sldChg chg="add">
        <pc:chgData name="Stacey Mortimer (Derby Skillbuild)" userId="aada4da4-f81c-4723-aa58-cb0306388575" providerId="ADAL" clId="{AC7DEC85-1471-4A84-B047-D106158599BE}" dt="2023-01-30T15:26:39.276" v="575" actId="2890"/>
        <pc:sldMkLst>
          <pc:docMk/>
          <pc:sldMk cId="559829708" sldId="329"/>
        </pc:sldMkLst>
      </pc:sldChg>
      <pc:sldChg chg="add">
        <pc:chgData name="Stacey Mortimer (Derby Skillbuild)" userId="aada4da4-f81c-4723-aa58-cb0306388575" providerId="ADAL" clId="{AC7DEC85-1471-4A84-B047-D106158599BE}" dt="2023-01-30T15:26:41.295" v="576" actId="2890"/>
        <pc:sldMkLst>
          <pc:docMk/>
          <pc:sldMk cId="1626660686" sldId="330"/>
        </pc:sldMkLst>
      </pc:sldChg>
      <pc:sldChg chg="modSp add mod">
        <pc:chgData name="Stacey Mortimer (Derby Skillbuild)" userId="aada4da4-f81c-4723-aa58-cb0306388575" providerId="ADAL" clId="{AC7DEC85-1471-4A84-B047-D106158599BE}" dt="2023-02-10T15:59:10.520" v="614" actId="113"/>
        <pc:sldMkLst>
          <pc:docMk/>
          <pc:sldMk cId="1831950464" sldId="331"/>
        </pc:sldMkLst>
        <pc:spChg chg="mod">
          <ac:chgData name="Stacey Mortimer (Derby Skillbuild)" userId="aada4da4-f81c-4723-aa58-cb0306388575" providerId="ADAL" clId="{AC7DEC85-1471-4A84-B047-D106158599BE}" dt="2023-02-10T15:59:10.520" v="614" actId="113"/>
          <ac:spMkLst>
            <pc:docMk/>
            <pc:sldMk cId="1831950464" sldId="331"/>
            <ac:spMk id="3" creationId="{336A2FC4-2DF1-F65A-3788-8EB5E9C62E6A}"/>
          </ac:spMkLst>
        </pc:spChg>
      </pc:sldChg>
      <pc:sldChg chg="modSp mod">
        <pc:chgData name="Stacey Mortimer (Derby Skillbuild)" userId="aada4da4-f81c-4723-aa58-cb0306388575" providerId="ADAL" clId="{AC7DEC85-1471-4A84-B047-D106158599BE}" dt="2023-02-13T15:32:29.489" v="1252" actId="403"/>
        <pc:sldMkLst>
          <pc:docMk/>
          <pc:sldMk cId="214646467" sldId="336"/>
        </pc:sldMkLst>
        <pc:spChg chg="mod">
          <ac:chgData name="Stacey Mortimer (Derby Skillbuild)" userId="aada4da4-f81c-4723-aa58-cb0306388575" providerId="ADAL" clId="{AC7DEC85-1471-4A84-B047-D106158599BE}" dt="2023-02-13T15:32:29.489" v="1252" actId="403"/>
          <ac:spMkLst>
            <pc:docMk/>
            <pc:sldMk cId="214646467" sldId="336"/>
            <ac:spMk id="3" creationId="{336A2FC4-2DF1-F65A-3788-8EB5E9C62E6A}"/>
          </ac:spMkLst>
        </pc:spChg>
      </pc:sldChg>
      <pc:sldChg chg="modSp mod">
        <pc:chgData name="Stacey Mortimer (Derby Skillbuild)" userId="aada4da4-f81c-4723-aa58-cb0306388575" providerId="ADAL" clId="{AC7DEC85-1471-4A84-B047-D106158599BE}" dt="2023-02-13T09:30:39.856" v="698" actId="12"/>
        <pc:sldMkLst>
          <pc:docMk/>
          <pc:sldMk cId="1537078599" sldId="343"/>
        </pc:sldMkLst>
        <pc:spChg chg="mod">
          <ac:chgData name="Stacey Mortimer (Derby Skillbuild)" userId="aada4da4-f81c-4723-aa58-cb0306388575" providerId="ADAL" clId="{AC7DEC85-1471-4A84-B047-D106158599BE}" dt="2023-02-13T09:30:39.856" v="698" actId="12"/>
          <ac:spMkLst>
            <pc:docMk/>
            <pc:sldMk cId="1537078599" sldId="343"/>
            <ac:spMk id="5" creationId="{655EDDCB-14EF-483C-FE5A-29CBB10DB16F}"/>
          </ac:spMkLst>
        </pc:spChg>
      </pc:sldChg>
      <pc:sldChg chg="del">
        <pc:chgData name="Stacey Mortimer (Derby Skillbuild)" userId="aada4da4-f81c-4723-aa58-cb0306388575" providerId="ADAL" clId="{AC7DEC85-1471-4A84-B047-D106158599BE}" dt="2023-02-13T09:45:41.490" v="919" actId="47"/>
        <pc:sldMkLst>
          <pc:docMk/>
          <pc:sldMk cId="1568522071" sldId="344"/>
        </pc:sldMkLst>
      </pc:sldChg>
      <pc:sldChg chg="ord">
        <pc:chgData name="Stacey Mortimer (Derby Skillbuild)" userId="aada4da4-f81c-4723-aa58-cb0306388575" providerId="ADAL" clId="{AC7DEC85-1471-4A84-B047-D106158599BE}" dt="2023-02-13T15:27:18.492" v="1187"/>
        <pc:sldMkLst>
          <pc:docMk/>
          <pc:sldMk cId="489996712" sldId="345"/>
        </pc:sldMkLst>
      </pc:sldChg>
      <pc:sldChg chg="modSp add mod ord">
        <pc:chgData name="Stacey Mortimer (Derby Skillbuild)" userId="aada4da4-f81c-4723-aa58-cb0306388575" providerId="ADAL" clId="{AC7DEC85-1471-4A84-B047-D106158599BE}" dt="2023-03-13T10:02:15.230" v="3126" actId="20577"/>
        <pc:sldMkLst>
          <pc:docMk/>
          <pc:sldMk cId="1095485699" sldId="346"/>
        </pc:sldMkLst>
        <pc:spChg chg="mod">
          <ac:chgData name="Stacey Mortimer (Derby Skillbuild)" userId="aada4da4-f81c-4723-aa58-cb0306388575" providerId="ADAL" clId="{AC7DEC85-1471-4A84-B047-D106158599BE}" dt="2023-03-13T10:02:15.230" v="3126" actId="20577"/>
          <ac:spMkLst>
            <pc:docMk/>
            <pc:sldMk cId="1095485699" sldId="346"/>
            <ac:spMk id="3" creationId="{336A2FC4-2DF1-F65A-3788-8EB5E9C62E6A}"/>
          </ac:spMkLst>
        </pc:spChg>
      </pc:sldChg>
      <pc:sldChg chg="modSp add mod">
        <pc:chgData name="Stacey Mortimer (Derby Skillbuild)" userId="aada4da4-f81c-4723-aa58-cb0306388575" providerId="ADAL" clId="{AC7DEC85-1471-4A84-B047-D106158599BE}" dt="2023-02-13T09:29:38.805" v="697" actId="33524"/>
        <pc:sldMkLst>
          <pc:docMk/>
          <pc:sldMk cId="1091321176" sldId="347"/>
        </pc:sldMkLst>
        <pc:spChg chg="mod">
          <ac:chgData name="Stacey Mortimer (Derby Skillbuild)" userId="aada4da4-f81c-4723-aa58-cb0306388575" providerId="ADAL" clId="{AC7DEC85-1471-4A84-B047-D106158599BE}" dt="2023-02-13T09:29:38.805" v="697" actId="33524"/>
          <ac:spMkLst>
            <pc:docMk/>
            <pc:sldMk cId="1091321176" sldId="347"/>
            <ac:spMk id="3" creationId="{336A2FC4-2DF1-F65A-3788-8EB5E9C62E6A}"/>
          </ac:spMkLst>
        </pc:spChg>
      </pc:sldChg>
      <pc:sldChg chg="addSp delSp modSp mod setBg setClrOvrMap delDesignElem">
        <pc:chgData name="Stacey Mortimer (Derby Skillbuild)" userId="aada4da4-f81c-4723-aa58-cb0306388575" providerId="ADAL" clId="{AC7DEC85-1471-4A84-B047-D106158599BE}" dt="2023-02-13T09:43:12.908" v="901" actId="20577"/>
        <pc:sldMkLst>
          <pc:docMk/>
          <pc:sldMk cId="325849370" sldId="348"/>
        </pc:sldMkLst>
        <pc:spChg chg="mod">
          <ac:chgData name="Stacey Mortimer (Derby Skillbuild)" userId="aada4da4-f81c-4723-aa58-cb0306388575" providerId="ADAL" clId="{AC7DEC85-1471-4A84-B047-D106158599BE}" dt="2023-02-13T09:33:34.907" v="700" actId="26606"/>
          <ac:spMkLst>
            <pc:docMk/>
            <pc:sldMk cId="325849370" sldId="348"/>
            <ac:spMk id="2" creationId="{7D2AB199-B55E-E10B-FE40-51D4648366A6}"/>
          </ac:spMkLst>
        </pc:spChg>
        <pc:spChg chg="mod">
          <ac:chgData name="Stacey Mortimer (Derby Skillbuild)" userId="aada4da4-f81c-4723-aa58-cb0306388575" providerId="ADAL" clId="{AC7DEC85-1471-4A84-B047-D106158599BE}" dt="2023-02-13T09:43:12.908" v="901" actId="20577"/>
          <ac:spMkLst>
            <pc:docMk/>
            <pc:sldMk cId="325849370" sldId="348"/>
            <ac:spMk id="3" creationId="{336A2FC4-2DF1-F65A-3788-8EB5E9C62E6A}"/>
          </ac:spMkLst>
        </pc:spChg>
        <pc:spChg chg="add">
          <ac:chgData name="Stacey Mortimer (Derby Skillbuild)" userId="aada4da4-f81c-4723-aa58-cb0306388575" providerId="ADAL" clId="{AC7DEC85-1471-4A84-B047-D106158599BE}" dt="2023-02-13T09:33:34.907" v="700" actId="26606"/>
          <ac:spMkLst>
            <pc:docMk/>
            <pc:sldMk cId="325849370" sldId="348"/>
            <ac:spMk id="10" creationId="{E0D60ECE-8986-45DC-B7FE-EC7699B466B8}"/>
          </ac:spMkLst>
        </pc:spChg>
        <pc:spChg chg="add">
          <ac:chgData name="Stacey Mortimer (Derby Skillbuild)" userId="aada4da4-f81c-4723-aa58-cb0306388575" providerId="ADAL" clId="{AC7DEC85-1471-4A84-B047-D106158599BE}" dt="2023-02-13T09:33:34.907" v="700" actId="26606"/>
          <ac:spMkLst>
            <pc:docMk/>
            <pc:sldMk cId="325849370" sldId="348"/>
            <ac:spMk id="12" creationId="{96964194-5878-40D2-8EC0-DDC58387FA56}"/>
          </ac:spMkLst>
        </pc:spChg>
        <pc:picChg chg="add del">
          <ac:chgData name="Stacey Mortimer (Derby Skillbuild)" userId="aada4da4-f81c-4723-aa58-cb0306388575" providerId="ADAL" clId="{AC7DEC85-1471-4A84-B047-D106158599BE}" dt="2023-02-13T09:33:36.739" v="701" actId="478"/>
          <ac:picMkLst>
            <pc:docMk/>
            <pc:sldMk cId="325849370" sldId="348"/>
            <ac:picMk id="7" creationId="{47216E56-1BB2-C907-0447-DF30B3454303}"/>
          </ac:picMkLst>
        </pc:picChg>
        <pc:picChg chg="add mod">
          <ac:chgData name="Stacey Mortimer (Derby Skillbuild)" userId="aada4da4-f81c-4723-aa58-cb0306388575" providerId="ADAL" clId="{AC7DEC85-1471-4A84-B047-D106158599BE}" dt="2023-02-13T09:33:57.025" v="706" actId="14100"/>
          <ac:picMkLst>
            <pc:docMk/>
            <pc:sldMk cId="325849370" sldId="348"/>
            <ac:picMk id="1026" creationId="{1AF38B9B-8134-2B64-C12F-CDF3B3DE3E8C}"/>
          </ac:picMkLst>
        </pc:picChg>
      </pc:sldChg>
      <pc:sldChg chg="del delDesignElem">
        <pc:chgData name="Stacey Mortimer (Derby Skillbuild)" userId="aada4da4-f81c-4723-aa58-cb0306388575" providerId="ADAL" clId="{AC7DEC85-1471-4A84-B047-D106158599BE}" dt="2023-02-13T09:44:58.018" v="904" actId="47"/>
        <pc:sldMkLst>
          <pc:docMk/>
          <pc:sldMk cId="362524833" sldId="349"/>
        </pc:sldMkLst>
      </pc:sldChg>
      <pc:sldChg chg="addSp delSp modSp add mod ord">
        <pc:chgData name="Stacey Mortimer (Derby Skillbuild)" userId="aada4da4-f81c-4723-aa58-cb0306388575" providerId="ADAL" clId="{AC7DEC85-1471-4A84-B047-D106158599BE}" dt="2023-02-13T09:48:13.941" v="1072" actId="403"/>
        <pc:sldMkLst>
          <pc:docMk/>
          <pc:sldMk cId="3638439583" sldId="350"/>
        </pc:sldMkLst>
        <pc:spChg chg="mod">
          <ac:chgData name="Stacey Mortimer (Derby Skillbuild)" userId="aada4da4-f81c-4723-aa58-cb0306388575" providerId="ADAL" clId="{AC7DEC85-1471-4A84-B047-D106158599BE}" dt="2023-02-13T09:45:54.782" v="930" actId="20577"/>
          <ac:spMkLst>
            <pc:docMk/>
            <pc:sldMk cId="3638439583" sldId="350"/>
            <ac:spMk id="2" creationId="{7D2AB199-B55E-E10B-FE40-51D4648366A6}"/>
          </ac:spMkLst>
        </pc:spChg>
        <pc:spChg chg="add del mod">
          <ac:chgData name="Stacey Mortimer (Derby Skillbuild)" userId="aada4da4-f81c-4723-aa58-cb0306388575" providerId="ADAL" clId="{AC7DEC85-1471-4A84-B047-D106158599BE}" dt="2023-02-13T09:48:13.941" v="1072" actId="403"/>
          <ac:spMkLst>
            <pc:docMk/>
            <pc:sldMk cId="3638439583" sldId="350"/>
            <ac:spMk id="5" creationId="{655EDDCB-14EF-483C-FE5A-29CBB10DB16F}"/>
          </ac:spMkLst>
        </pc:spChg>
      </pc:sldChg>
      <pc:sldChg chg="delSp modSp add del mod setBg delDesignElem">
        <pc:chgData name="Stacey Mortimer (Derby Skillbuild)" userId="aada4da4-f81c-4723-aa58-cb0306388575" providerId="ADAL" clId="{AC7DEC85-1471-4A84-B047-D106158599BE}" dt="2023-02-13T09:45:40.751" v="918" actId="47"/>
        <pc:sldMkLst>
          <pc:docMk/>
          <pc:sldMk cId="257147719" sldId="351"/>
        </pc:sldMkLst>
        <pc:spChg chg="mod">
          <ac:chgData name="Stacey Mortimer (Derby Skillbuild)" userId="aada4da4-f81c-4723-aa58-cb0306388575" providerId="ADAL" clId="{AC7DEC85-1471-4A84-B047-D106158599BE}" dt="2023-02-13T09:45:12.481" v="913" actId="6549"/>
          <ac:spMkLst>
            <pc:docMk/>
            <pc:sldMk cId="257147719" sldId="351"/>
            <ac:spMk id="5" creationId="{655EDDCB-14EF-483C-FE5A-29CBB10DB16F}"/>
          </ac:spMkLst>
        </pc:spChg>
        <pc:spChg chg="del">
          <ac:chgData name="Stacey Mortimer (Derby Skillbuild)" userId="aada4da4-f81c-4723-aa58-cb0306388575" providerId="ADAL" clId="{AC7DEC85-1471-4A84-B047-D106158599BE}" dt="2023-02-13T09:45:07.450" v="909"/>
          <ac:spMkLst>
            <pc:docMk/>
            <pc:sldMk cId="257147719" sldId="351"/>
            <ac:spMk id="8" creationId="{4E65CDE2-194C-4A17-9E3C-017E8A8970E2}"/>
          </ac:spMkLst>
        </pc:spChg>
        <pc:cxnChg chg="del">
          <ac:chgData name="Stacey Mortimer (Derby Skillbuild)" userId="aada4da4-f81c-4723-aa58-cb0306388575" providerId="ADAL" clId="{AC7DEC85-1471-4A84-B047-D106158599BE}" dt="2023-02-13T09:45:07.450" v="909"/>
          <ac:cxnSpMkLst>
            <pc:docMk/>
            <pc:sldMk cId="257147719" sldId="351"/>
            <ac:cxnSpMk id="10" creationId="{F2AE495E-2AAF-4BC1-87A5-331009D82896}"/>
          </ac:cxnSpMkLst>
        </pc:cxnChg>
      </pc:sldChg>
      <pc:sldChg chg="modSp add mod">
        <pc:chgData name="Stacey Mortimer (Derby Skillbuild)" userId="aada4da4-f81c-4723-aa58-cb0306388575" providerId="ADAL" clId="{AC7DEC85-1471-4A84-B047-D106158599BE}" dt="2023-02-28T09:19:08.570" v="2271" actId="20577"/>
        <pc:sldMkLst>
          <pc:docMk/>
          <pc:sldMk cId="2847227004" sldId="351"/>
        </pc:sldMkLst>
        <pc:spChg chg="mod">
          <ac:chgData name="Stacey Mortimer (Derby Skillbuild)" userId="aada4da4-f81c-4723-aa58-cb0306388575" providerId="ADAL" clId="{AC7DEC85-1471-4A84-B047-D106158599BE}" dt="2023-02-28T09:19:08.570" v="2271" actId="20577"/>
          <ac:spMkLst>
            <pc:docMk/>
            <pc:sldMk cId="2847227004" sldId="351"/>
            <ac:spMk id="5" creationId="{655EDDCB-14EF-483C-FE5A-29CBB10DB16F}"/>
          </ac:spMkLst>
        </pc:spChg>
      </pc:sldChg>
      <pc:sldChg chg="modSp add mod">
        <pc:chgData name="Stacey Mortimer (Derby Skillbuild)" userId="aada4da4-f81c-4723-aa58-cb0306388575" providerId="ADAL" clId="{AC7DEC85-1471-4A84-B047-D106158599BE}" dt="2023-02-14T09:33:43.972" v="1657" actId="33524"/>
        <pc:sldMkLst>
          <pc:docMk/>
          <pc:sldMk cId="988029510" sldId="352"/>
        </pc:sldMkLst>
        <pc:spChg chg="mod">
          <ac:chgData name="Stacey Mortimer (Derby Skillbuild)" userId="aada4da4-f81c-4723-aa58-cb0306388575" providerId="ADAL" clId="{AC7DEC85-1471-4A84-B047-D106158599BE}" dt="2023-02-14T09:33:43.972" v="1657" actId="33524"/>
          <ac:spMkLst>
            <pc:docMk/>
            <pc:sldMk cId="988029510" sldId="352"/>
            <ac:spMk id="5" creationId="{655EDDCB-14EF-483C-FE5A-29CBB10DB16F}"/>
          </ac:spMkLst>
        </pc:spChg>
      </pc:sldChg>
      <pc:sldChg chg="addSp modSp add mod">
        <pc:chgData name="Stacey Mortimer (Derby Skillbuild)" userId="aada4da4-f81c-4723-aa58-cb0306388575" providerId="ADAL" clId="{AC7DEC85-1471-4A84-B047-D106158599BE}" dt="2023-02-14T09:35:04.077" v="1662" actId="1076"/>
        <pc:sldMkLst>
          <pc:docMk/>
          <pc:sldMk cId="1448653857" sldId="353"/>
        </pc:sldMkLst>
        <pc:spChg chg="mod">
          <ac:chgData name="Stacey Mortimer (Derby Skillbuild)" userId="aada4da4-f81c-4723-aa58-cb0306388575" providerId="ADAL" clId="{AC7DEC85-1471-4A84-B047-D106158599BE}" dt="2023-02-14T09:35:04.077" v="1662" actId="1076"/>
          <ac:spMkLst>
            <pc:docMk/>
            <pc:sldMk cId="1448653857" sldId="353"/>
            <ac:spMk id="5" creationId="{655EDDCB-14EF-483C-FE5A-29CBB10DB16F}"/>
          </ac:spMkLst>
        </pc:spChg>
        <pc:picChg chg="add mod">
          <ac:chgData name="Stacey Mortimer (Derby Skillbuild)" userId="aada4da4-f81c-4723-aa58-cb0306388575" providerId="ADAL" clId="{AC7DEC85-1471-4A84-B047-D106158599BE}" dt="2023-02-14T09:35:00.512" v="1661" actId="1076"/>
          <ac:picMkLst>
            <pc:docMk/>
            <pc:sldMk cId="1448653857" sldId="353"/>
            <ac:picMk id="1026" creationId="{2B80A518-D75D-B574-92E3-67EE074E2071}"/>
          </ac:picMkLst>
        </pc:picChg>
      </pc:sldChg>
      <pc:sldChg chg="delSp modSp add mod">
        <pc:chgData name="Stacey Mortimer (Derby Skillbuild)" userId="aada4da4-f81c-4723-aa58-cb0306388575" providerId="ADAL" clId="{AC7DEC85-1471-4A84-B047-D106158599BE}" dt="2023-02-14T09:46:23.786" v="1824" actId="2711"/>
        <pc:sldMkLst>
          <pc:docMk/>
          <pc:sldMk cId="905286111" sldId="354"/>
        </pc:sldMkLst>
        <pc:spChg chg="mod">
          <ac:chgData name="Stacey Mortimer (Derby Skillbuild)" userId="aada4da4-f81c-4723-aa58-cb0306388575" providerId="ADAL" clId="{AC7DEC85-1471-4A84-B047-D106158599BE}" dt="2023-02-14T09:46:23.786" v="1824" actId="2711"/>
          <ac:spMkLst>
            <pc:docMk/>
            <pc:sldMk cId="905286111" sldId="354"/>
            <ac:spMk id="5" creationId="{655EDDCB-14EF-483C-FE5A-29CBB10DB16F}"/>
          </ac:spMkLst>
        </pc:spChg>
        <pc:picChg chg="del">
          <ac:chgData name="Stacey Mortimer (Derby Skillbuild)" userId="aada4da4-f81c-4723-aa58-cb0306388575" providerId="ADAL" clId="{AC7DEC85-1471-4A84-B047-D106158599BE}" dt="2023-02-14T09:35:33.963" v="1683" actId="478"/>
          <ac:picMkLst>
            <pc:docMk/>
            <pc:sldMk cId="905286111" sldId="354"/>
            <ac:picMk id="1026" creationId="{2B80A518-D75D-B574-92E3-67EE074E2071}"/>
          </ac:picMkLst>
        </pc:picChg>
      </pc:sldChg>
      <pc:sldChg chg="new del">
        <pc:chgData name="Stacey Mortimer (Derby Skillbuild)" userId="aada4da4-f81c-4723-aa58-cb0306388575" providerId="ADAL" clId="{AC7DEC85-1471-4A84-B047-D106158599BE}" dt="2023-02-14T09:35:20.081" v="1664" actId="47"/>
        <pc:sldMkLst>
          <pc:docMk/>
          <pc:sldMk cId="1714797755" sldId="354"/>
        </pc:sldMkLst>
      </pc:sldChg>
      <pc:sldChg chg="addSp modSp add mod ord">
        <pc:chgData name="Stacey Mortimer (Derby Skillbuild)" userId="aada4da4-f81c-4723-aa58-cb0306388575" providerId="ADAL" clId="{AC7DEC85-1471-4A84-B047-D106158599BE}" dt="2023-02-14T09:38:17.922" v="1704"/>
        <pc:sldMkLst>
          <pc:docMk/>
          <pc:sldMk cId="3023539666" sldId="355"/>
        </pc:sldMkLst>
        <pc:spChg chg="mod">
          <ac:chgData name="Stacey Mortimer (Derby Skillbuild)" userId="aada4da4-f81c-4723-aa58-cb0306388575" providerId="ADAL" clId="{AC7DEC85-1471-4A84-B047-D106158599BE}" dt="2023-02-14T09:38:12.512" v="1702" actId="14100"/>
          <ac:spMkLst>
            <pc:docMk/>
            <pc:sldMk cId="3023539666" sldId="355"/>
            <ac:spMk id="5" creationId="{655EDDCB-14EF-483C-FE5A-29CBB10DB16F}"/>
          </ac:spMkLst>
        </pc:spChg>
        <pc:picChg chg="add mod">
          <ac:chgData name="Stacey Mortimer (Derby Skillbuild)" userId="aada4da4-f81c-4723-aa58-cb0306388575" providerId="ADAL" clId="{AC7DEC85-1471-4A84-B047-D106158599BE}" dt="2023-02-14T09:36:54.399" v="1687" actId="1076"/>
          <ac:picMkLst>
            <pc:docMk/>
            <pc:sldMk cId="3023539666" sldId="355"/>
            <ac:picMk id="2050" creationId="{5DEDB4FF-C300-7927-595A-DB039D7F2D68}"/>
          </ac:picMkLst>
        </pc:picChg>
      </pc:sldChg>
      <pc:sldChg chg="modSp add mod">
        <pc:chgData name="Stacey Mortimer (Derby Skillbuild)" userId="aada4da4-f81c-4723-aa58-cb0306388575" providerId="ADAL" clId="{AC7DEC85-1471-4A84-B047-D106158599BE}" dt="2023-02-14T09:47:00.079" v="1829" actId="1076"/>
        <pc:sldMkLst>
          <pc:docMk/>
          <pc:sldMk cId="1126390351" sldId="356"/>
        </pc:sldMkLst>
        <pc:spChg chg="mod">
          <ac:chgData name="Stacey Mortimer (Derby Skillbuild)" userId="aada4da4-f81c-4723-aa58-cb0306388575" providerId="ADAL" clId="{AC7DEC85-1471-4A84-B047-D106158599BE}" dt="2023-02-14T09:47:00.079" v="1829" actId="1076"/>
          <ac:spMkLst>
            <pc:docMk/>
            <pc:sldMk cId="1126390351" sldId="356"/>
            <ac:spMk id="3" creationId="{336A2FC4-2DF1-F65A-3788-8EB5E9C62E6A}"/>
          </ac:spMkLst>
        </pc:spChg>
        <pc:spChg chg="mod">
          <ac:chgData name="Stacey Mortimer (Derby Skillbuild)" userId="aada4da4-f81c-4723-aa58-cb0306388575" providerId="ADAL" clId="{AC7DEC85-1471-4A84-B047-D106158599BE}" dt="2023-02-14T09:46:56.161" v="1828" actId="2711"/>
          <ac:spMkLst>
            <pc:docMk/>
            <pc:sldMk cId="1126390351" sldId="356"/>
            <ac:spMk id="5" creationId="{655EDDCB-14EF-483C-FE5A-29CBB10DB16F}"/>
          </ac:spMkLst>
        </pc:spChg>
      </pc:sldChg>
      <pc:sldChg chg="modSp add mod">
        <pc:chgData name="Stacey Mortimer (Derby Skillbuild)" userId="aada4da4-f81c-4723-aa58-cb0306388575" providerId="ADAL" clId="{AC7DEC85-1471-4A84-B047-D106158599BE}" dt="2023-03-13T11:15:10.646" v="3128" actId="20578"/>
        <pc:sldMkLst>
          <pc:docMk/>
          <pc:sldMk cId="407994413" sldId="357"/>
        </pc:sldMkLst>
        <pc:spChg chg="mod">
          <ac:chgData name="Stacey Mortimer (Derby Skillbuild)" userId="aada4da4-f81c-4723-aa58-cb0306388575" providerId="ADAL" clId="{AC7DEC85-1471-4A84-B047-D106158599BE}" dt="2023-03-13T11:15:10.646" v="3128" actId="20578"/>
          <ac:spMkLst>
            <pc:docMk/>
            <pc:sldMk cId="407994413" sldId="357"/>
            <ac:spMk id="5" creationId="{655EDDCB-14EF-483C-FE5A-29CBB10DB16F}"/>
          </ac:spMkLst>
        </pc:spChg>
      </pc:sldChg>
      <pc:sldChg chg="modSp add mod">
        <pc:chgData name="Stacey Mortimer (Derby Skillbuild)" userId="aada4da4-f81c-4723-aa58-cb0306388575" providerId="ADAL" clId="{AC7DEC85-1471-4A84-B047-D106158599BE}" dt="2023-02-14T10:03:14.445" v="1853" actId="20577"/>
        <pc:sldMkLst>
          <pc:docMk/>
          <pc:sldMk cId="4229745769" sldId="358"/>
        </pc:sldMkLst>
        <pc:spChg chg="mod">
          <ac:chgData name="Stacey Mortimer (Derby Skillbuild)" userId="aada4da4-f81c-4723-aa58-cb0306388575" providerId="ADAL" clId="{AC7DEC85-1471-4A84-B047-D106158599BE}" dt="2023-02-14T10:03:14.445" v="1853" actId="20577"/>
          <ac:spMkLst>
            <pc:docMk/>
            <pc:sldMk cId="4229745769" sldId="358"/>
            <ac:spMk id="5" creationId="{655EDDCB-14EF-483C-FE5A-29CBB10DB16F}"/>
          </ac:spMkLst>
        </pc:spChg>
      </pc:sldChg>
      <pc:sldChg chg="new del">
        <pc:chgData name="Stacey Mortimer (Derby Skillbuild)" userId="aada4da4-f81c-4723-aa58-cb0306388575" providerId="ADAL" clId="{AC7DEC85-1471-4A84-B047-D106158599BE}" dt="2023-02-28T08:07:18.252" v="1858" actId="47"/>
        <pc:sldMkLst>
          <pc:docMk/>
          <pc:sldMk cId="1171320128" sldId="359"/>
        </pc:sldMkLst>
      </pc:sldChg>
      <pc:sldChg chg="modSp add mod">
        <pc:chgData name="Stacey Mortimer (Derby Skillbuild)" userId="aada4da4-f81c-4723-aa58-cb0306388575" providerId="ADAL" clId="{AC7DEC85-1471-4A84-B047-D106158599BE}" dt="2023-02-28T09:34:06.106" v="3047" actId="20577"/>
        <pc:sldMkLst>
          <pc:docMk/>
          <pc:sldMk cId="3495105018" sldId="359"/>
        </pc:sldMkLst>
        <pc:spChg chg="mod">
          <ac:chgData name="Stacey Mortimer (Derby Skillbuild)" userId="aada4da4-f81c-4723-aa58-cb0306388575" providerId="ADAL" clId="{AC7DEC85-1471-4A84-B047-D106158599BE}" dt="2023-02-28T09:34:06.106" v="3047" actId="20577"/>
          <ac:spMkLst>
            <pc:docMk/>
            <pc:sldMk cId="3495105018" sldId="359"/>
            <ac:spMk id="5" creationId="{655EDDCB-14EF-483C-FE5A-29CBB10DB16F}"/>
          </ac:spMkLst>
        </pc:spChg>
      </pc:sldChg>
      <pc:sldChg chg="modSp add mod">
        <pc:chgData name="Stacey Mortimer (Derby Skillbuild)" userId="aada4da4-f81c-4723-aa58-cb0306388575" providerId="ADAL" clId="{AC7DEC85-1471-4A84-B047-D106158599BE}" dt="2023-02-28T09:36:51.575" v="3063"/>
        <pc:sldMkLst>
          <pc:docMk/>
          <pc:sldMk cId="1027161076" sldId="360"/>
        </pc:sldMkLst>
        <pc:spChg chg="mod">
          <ac:chgData name="Stacey Mortimer (Derby Skillbuild)" userId="aada4da4-f81c-4723-aa58-cb0306388575" providerId="ADAL" clId="{AC7DEC85-1471-4A84-B047-D106158599BE}" dt="2023-02-28T09:36:51.575" v="3063"/>
          <ac:spMkLst>
            <pc:docMk/>
            <pc:sldMk cId="1027161076" sldId="360"/>
            <ac:spMk id="5" creationId="{655EDDCB-14EF-483C-FE5A-29CBB10DB16F}"/>
          </ac:spMkLst>
        </pc:spChg>
      </pc:sldChg>
      <pc:sldChg chg="new del">
        <pc:chgData name="Stacey Mortimer (Derby Skillbuild)" userId="aada4da4-f81c-4723-aa58-cb0306388575" providerId="ADAL" clId="{AC7DEC85-1471-4A84-B047-D106158599BE}" dt="2023-02-28T08:07:18.877" v="1859" actId="47"/>
        <pc:sldMkLst>
          <pc:docMk/>
          <pc:sldMk cId="2734539969" sldId="360"/>
        </pc:sldMkLst>
      </pc:sldChg>
      <pc:sldChg chg="modSp add mod">
        <pc:chgData name="Stacey Mortimer (Derby Skillbuild)" userId="aada4da4-f81c-4723-aa58-cb0306388575" providerId="ADAL" clId="{AC7DEC85-1471-4A84-B047-D106158599BE}" dt="2023-02-28T08:21:45.213" v="1996" actId="20577"/>
        <pc:sldMkLst>
          <pc:docMk/>
          <pc:sldMk cId="4191520443" sldId="361"/>
        </pc:sldMkLst>
        <pc:spChg chg="mod">
          <ac:chgData name="Stacey Mortimer (Derby Skillbuild)" userId="aada4da4-f81c-4723-aa58-cb0306388575" providerId="ADAL" clId="{AC7DEC85-1471-4A84-B047-D106158599BE}" dt="2023-02-28T08:21:45.213" v="1996" actId="20577"/>
          <ac:spMkLst>
            <pc:docMk/>
            <pc:sldMk cId="4191520443" sldId="361"/>
            <ac:spMk id="5" creationId="{655EDDCB-14EF-483C-FE5A-29CBB10DB16F}"/>
          </ac:spMkLst>
        </pc:spChg>
      </pc:sldChg>
      <pc:sldChg chg="modSp add mod">
        <pc:chgData name="Stacey Mortimer (Derby Skillbuild)" userId="aada4da4-f81c-4723-aa58-cb0306388575" providerId="ADAL" clId="{AC7DEC85-1471-4A84-B047-D106158599BE}" dt="2023-02-28T09:32:27.491" v="2972" actId="20577"/>
        <pc:sldMkLst>
          <pc:docMk/>
          <pc:sldMk cId="237338313" sldId="362"/>
        </pc:sldMkLst>
        <pc:spChg chg="mod">
          <ac:chgData name="Stacey Mortimer (Derby Skillbuild)" userId="aada4da4-f81c-4723-aa58-cb0306388575" providerId="ADAL" clId="{AC7DEC85-1471-4A84-B047-D106158599BE}" dt="2023-02-28T09:32:27.491" v="2972" actId="20577"/>
          <ac:spMkLst>
            <pc:docMk/>
            <pc:sldMk cId="237338313" sldId="362"/>
            <ac:spMk id="5" creationId="{655EDDCB-14EF-483C-FE5A-29CBB10DB16F}"/>
          </ac:spMkLst>
        </pc:spChg>
      </pc:sldChg>
      <pc:sldChg chg="modSp add mod">
        <pc:chgData name="Stacey Mortimer (Derby Skillbuild)" userId="aada4da4-f81c-4723-aa58-cb0306388575" providerId="ADAL" clId="{AC7DEC85-1471-4A84-B047-D106158599BE}" dt="2023-02-28T09:39:18.673" v="3070" actId="20577"/>
        <pc:sldMkLst>
          <pc:docMk/>
          <pc:sldMk cId="3550418760" sldId="363"/>
        </pc:sldMkLst>
        <pc:spChg chg="mod">
          <ac:chgData name="Stacey Mortimer (Derby Skillbuild)" userId="aada4da4-f81c-4723-aa58-cb0306388575" providerId="ADAL" clId="{AC7DEC85-1471-4A84-B047-D106158599BE}" dt="2023-02-28T09:39:18.673" v="3070" actId="20577"/>
          <ac:spMkLst>
            <pc:docMk/>
            <pc:sldMk cId="3550418760" sldId="363"/>
            <ac:spMk id="5" creationId="{655EDDCB-14EF-483C-FE5A-29CBB10DB16F}"/>
          </ac:spMkLst>
        </pc:spChg>
      </pc:sldChg>
      <pc:sldChg chg="modSp add mod ord">
        <pc:chgData name="Stacey Mortimer (Derby Skillbuild)" userId="aada4da4-f81c-4723-aa58-cb0306388575" providerId="ADAL" clId="{AC7DEC85-1471-4A84-B047-D106158599BE}" dt="2023-02-28T09:44:56.117" v="3102"/>
        <pc:sldMkLst>
          <pc:docMk/>
          <pc:sldMk cId="3686968689" sldId="364"/>
        </pc:sldMkLst>
        <pc:spChg chg="mod">
          <ac:chgData name="Stacey Mortimer (Derby Skillbuild)" userId="aada4da4-f81c-4723-aa58-cb0306388575" providerId="ADAL" clId="{AC7DEC85-1471-4A84-B047-D106158599BE}" dt="2023-02-28T09:44:56.117" v="3102"/>
          <ac:spMkLst>
            <pc:docMk/>
            <pc:sldMk cId="3686968689" sldId="364"/>
            <ac:spMk id="5" creationId="{655EDDCB-14EF-483C-FE5A-29CBB10DB16F}"/>
          </ac:spMkLst>
        </pc:spChg>
      </pc:sldChg>
      <pc:sldChg chg="modSp add mod">
        <pc:chgData name="Stacey Mortimer (Derby Skillbuild)" userId="aada4da4-f81c-4723-aa58-cb0306388575" providerId="ADAL" clId="{AC7DEC85-1471-4A84-B047-D106158599BE}" dt="2023-02-28T09:42:28.600" v="3083"/>
        <pc:sldMkLst>
          <pc:docMk/>
          <pc:sldMk cId="593672527" sldId="365"/>
        </pc:sldMkLst>
        <pc:spChg chg="mod">
          <ac:chgData name="Stacey Mortimer (Derby Skillbuild)" userId="aada4da4-f81c-4723-aa58-cb0306388575" providerId="ADAL" clId="{AC7DEC85-1471-4A84-B047-D106158599BE}" dt="2023-02-28T09:42:28.600" v="3083"/>
          <ac:spMkLst>
            <pc:docMk/>
            <pc:sldMk cId="593672527" sldId="365"/>
            <ac:spMk id="5" creationId="{655EDDCB-14EF-483C-FE5A-29CBB10DB16F}"/>
          </ac:spMkLst>
        </pc:spChg>
      </pc:sldChg>
      <pc:sldChg chg="add">
        <pc:chgData name="Stacey Mortimer (Derby Skillbuild)" userId="aada4da4-f81c-4723-aa58-cb0306388575" providerId="ADAL" clId="{AC7DEC85-1471-4A84-B047-D106158599BE}" dt="2023-02-28T09:42:31.804" v="3084" actId="2890"/>
        <pc:sldMkLst>
          <pc:docMk/>
          <pc:sldMk cId="4102474638" sldId="366"/>
        </pc:sldMkLst>
      </pc:sldChg>
      <pc:sldChg chg="modSp add mod">
        <pc:chgData name="Stacey Mortimer (Derby Skillbuild)" userId="aada4da4-f81c-4723-aa58-cb0306388575" providerId="ADAL" clId="{AC7DEC85-1471-4A84-B047-D106158599BE}" dt="2023-02-28T09:43:45.786" v="3095" actId="20577"/>
        <pc:sldMkLst>
          <pc:docMk/>
          <pc:sldMk cId="1699149769" sldId="367"/>
        </pc:sldMkLst>
        <pc:spChg chg="mod">
          <ac:chgData name="Stacey Mortimer (Derby Skillbuild)" userId="aada4da4-f81c-4723-aa58-cb0306388575" providerId="ADAL" clId="{AC7DEC85-1471-4A84-B047-D106158599BE}" dt="2023-02-28T09:43:45.786" v="3095" actId="20577"/>
          <ac:spMkLst>
            <pc:docMk/>
            <pc:sldMk cId="1699149769" sldId="367"/>
            <ac:spMk id="5" creationId="{655EDDCB-14EF-483C-FE5A-29CBB10DB16F}"/>
          </ac:spMkLst>
        </pc:spChg>
      </pc:sldChg>
      <pc:sldChg chg="modSp add mod">
        <pc:chgData name="Stacey Mortimer (Derby Skillbuild)" userId="aada4da4-f81c-4723-aa58-cb0306388575" providerId="ADAL" clId="{AC7DEC85-1471-4A84-B047-D106158599BE}" dt="2023-02-28T09:43:52.090" v="3098" actId="20577"/>
        <pc:sldMkLst>
          <pc:docMk/>
          <pc:sldMk cId="5242151" sldId="368"/>
        </pc:sldMkLst>
        <pc:spChg chg="mod">
          <ac:chgData name="Stacey Mortimer (Derby Skillbuild)" userId="aada4da4-f81c-4723-aa58-cb0306388575" providerId="ADAL" clId="{AC7DEC85-1471-4A84-B047-D106158599BE}" dt="2023-02-28T09:43:52.090" v="3098" actId="20577"/>
          <ac:spMkLst>
            <pc:docMk/>
            <pc:sldMk cId="5242151" sldId="368"/>
            <ac:spMk id="5" creationId="{655EDDCB-14EF-483C-FE5A-29CBB10DB16F}"/>
          </ac:spMkLst>
        </pc:spChg>
      </pc:sldChg>
      <pc:sldChg chg="modSp add mod">
        <pc:chgData name="Stacey Mortimer (Derby Skillbuild)" userId="aada4da4-f81c-4723-aa58-cb0306388575" providerId="ADAL" clId="{AC7DEC85-1471-4A84-B047-D106158599BE}" dt="2023-02-28T09:44:44.892" v="3099"/>
        <pc:sldMkLst>
          <pc:docMk/>
          <pc:sldMk cId="3088219371" sldId="369"/>
        </pc:sldMkLst>
        <pc:spChg chg="mod">
          <ac:chgData name="Stacey Mortimer (Derby Skillbuild)" userId="aada4da4-f81c-4723-aa58-cb0306388575" providerId="ADAL" clId="{AC7DEC85-1471-4A84-B047-D106158599BE}" dt="2023-02-28T09:44:44.892" v="3099"/>
          <ac:spMkLst>
            <pc:docMk/>
            <pc:sldMk cId="3088219371" sldId="369"/>
            <ac:spMk id="5" creationId="{655EDDCB-14EF-483C-FE5A-29CBB10DB16F}"/>
          </ac:spMkLst>
        </pc:spChg>
      </pc:sldChg>
      <pc:sldChg chg="modSp add mod">
        <pc:chgData name="Stacey Mortimer (Derby Skillbuild)" userId="aada4da4-f81c-4723-aa58-cb0306388575" providerId="ADAL" clId="{AC7DEC85-1471-4A84-B047-D106158599BE}" dt="2023-02-28T09:44:49.021" v="3100"/>
        <pc:sldMkLst>
          <pc:docMk/>
          <pc:sldMk cId="2791778668" sldId="370"/>
        </pc:sldMkLst>
        <pc:spChg chg="mod">
          <ac:chgData name="Stacey Mortimer (Derby Skillbuild)" userId="aada4da4-f81c-4723-aa58-cb0306388575" providerId="ADAL" clId="{AC7DEC85-1471-4A84-B047-D106158599BE}" dt="2023-02-28T09:44:49.021" v="3100"/>
          <ac:spMkLst>
            <pc:docMk/>
            <pc:sldMk cId="2791778668" sldId="370"/>
            <ac:spMk id="5" creationId="{655EDDCB-14EF-483C-FE5A-29CBB10DB16F}"/>
          </ac:spMkLst>
        </pc:spChg>
      </pc:sldChg>
      <pc:sldChg chg="modSp add mod">
        <pc:chgData name="Stacey Mortimer (Derby Skillbuild)" userId="aada4da4-f81c-4723-aa58-cb0306388575" providerId="ADAL" clId="{AC7DEC85-1471-4A84-B047-D106158599BE}" dt="2023-02-28T09:45:01.448" v="3103"/>
        <pc:sldMkLst>
          <pc:docMk/>
          <pc:sldMk cId="4266874573" sldId="371"/>
        </pc:sldMkLst>
        <pc:spChg chg="mod">
          <ac:chgData name="Stacey Mortimer (Derby Skillbuild)" userId="aada4da4-f81c-4723-aa58-cb0306388575" providerId="ADAL" clId="{AC7DEC85-1471-4A84-B047-D106158599BE}" dt="2023-02-28T09:45:01.448" v="3103"/>
          <ac:spMkLst>
            <pc:docMk/>
            <pc:sldMk cId="4266874573" sldId="371"/>
            <ac:spMk id="5" creationId="{655EDDCB-14EF-483C-FE5A-29CBB10DB16F}"/>
          </ac:spMkLst>
        </pc:spChg>
      </pc:sldChg>
      <pc:sldChg chg="modSp add mod">
        <pc:chgData name="Stacey Mortimer (Derby Skillbuild)" userId="aada4da4-f81c-4723-aa58-cb0306388575" providerId="ADAL" clId="{AC7DEC85-1471-4A84-B047-D106158599BE}" dt="2023-02-28T09:45:05.613" v="3104"/>
        <pc:sldMkLst>
          <pc:docMk/>
          <pc:sldMk cId="2033608702" sldId="372"/>
        </pc:sldMkLst>
        <pc:spChg chg="mod">
          <ac:chgData name="Stacey Mortimer (Derby Skillbuild)" userId="aada4da4-f81c-4723-aa58-cb0306388575" providerId="ADAL" clId="{AC7DEC85-1471-4A84-B047-D106158599BE}" dt="2023-02-28T09:45:05.613" v="3104"/>
          <ac:spMkLst>
            <pc:docMk/>
            <pc:sldMk cId="2033608702" sldId="372"/>
            <ac:spMk id="5" creationId="{655EDDCB-14EF-483C-FE5A-29CBB10DB16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99236-41A7-B941-A8FE-42A07EE1B1FA}"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35A1B-BAFF-E74C-A896-1D2E8131B637}" type="slidenum">
              <a:rPr lang="en-US" smtClean="0"/>
              <a:t>‹#›</a:t>
            </a:fld>
            <a:endParaRPr lang="en-US"/>
          </a:p>
        </p:txBody>
      </p:sp>
    </p:spTree>
    <p:extLst>
      <p:ext uri="{BB962C8B-B14F-4D97-AF65-F5344CB8AC3E}">
        <p14:creationId xmlns:p14="http://schemas.microsoft.com/office/powerpoint/2010/main" val="795039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4356C-B192-388C-DC15-FB01B9244F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977323C-3374-0F03-5CD7-F1AEF37357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C2C0303-36FC-3DD4-904D-C435B6CE380C}"/>
              </a:ext>
            </a:extLst>
          </p:cNvPr>
          <p:cNvSpPr>
            <a:spLocks noGrp="1"/>
          </p:cNvSpPr>
          <p:nvPr>
            <p:ph type="dt" sz="half" idx="10"/>
          </p:nvPr>
        </p:nvSpPr>
        <p:spPr/>
        <p:txBody>
          <a:bodyPr/>
          <a:lstStyle/>
          <a:p>
            <a:fld id="{72FE050E-920D-354E-8FBC-AB6FD710C741}" type="datetimeFigureOut">
              <a:rPr lang="en-US" smtClean="0"/>
              <a:t>3/13/2023</a:t>
            </a:fld>
            <a:endParaRPr lang="en-US"/>
          </a:p>
        </p:txBody>
      </p:sp>
      <p:sp>
        <p:nvSpPr>
          <p:cNvPr id="5" name="Footer Placeholder 4">
            <a:extLst>
              <a:ext uri="{FF2B5EF4-FFF2-40B4-BE49-F238E27FC236}">
                <a16:creationId xmlns:a16="http://schemas.microsoft.com/office/drawing/2014/main" id="{66569C17-B50E-4C9E-62DC-7EAE584EB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BE711-895F-CFDE-DAC5-B23D4AE8A088}"/>
              </a:ext>
            </a:extLst>
          </p:cNvPr>
          <p:cNvSpPr>
            <a:spLocks noGrp="1"/>
          </p:cNvSpPr>
          <p:nvPr>
            <p:ph type="sldNum" sz="quarter" idx="12"/>
          </p:nvPr>
        </p:nvSpPr>
        <p:spPr/>
        <p:txBody>
          <a:bodyPr/>
          <a:lstStyle/>
          <a:p>
            <a:fld id="{D43C7F89-C5B4-A14F-B13E-B4BA18156CC3}" type="slidenum">
              <a:rPr lang="en-US" smtClean="0"/>
              <a:t>‹#›</a:t>
            </a:fld>
            <a:endParaRPr lang="en-US"/>
          </a:p>
        </p:txBody>
      </p:sp>
    </p:spTree>
    <p:extLst>
      <p:ext uri="{BB962C8B-B14F-4D97-AF65-F5344CB8AC3E}">
        <p14:creationId xmlns:p14="http://schemas.microsoft.com/office/powerpoint/2010/main" val="2169506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0539-64E6-FA1D-2D78-AB41A45550D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8083B6A-9166-C9CA-0B51-950302E3B5B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011DA5-0F4A-79D3-8F59-BF5D5374F9D7}"/>
              </a:ext>
            </a:extLst>
          </p:cNvPr>
          <p:cNvSpPr>
            <a:spLocks noGrp="1"/>
          </p:cNvSpPr>
          <p:nvPr>
            <p:ph type="dt" sz="half" idx="10"/>
          </p:nvPr>
        </p:nvSpPr>
        <p:spPr/>
        <p:txBody>
          <a:bodyPr/>
          <a:lstStyle/>
          <a:p>
            <a:fld id="{72FE050E-920D-354E-8FBC-AB6FD710C741}" type="datetimeFigureOut">
              <a:rPr lang="en-US" smtClean="0"/>
              <a:t>3/13/2023</a:t>
            </a:fld>
            <a:endParaRPr lang="en-US"/>
          </a:p>
        </p:txBody>
      </p:sp>
      <p:sp>
        <p:nvSpPr>
          <p:cNvPr id="5" name="Footer Placeholder 4">
            <a:extLst>
              <a:ext uri="{FF2B5EF4-FFF2-40B4-BE49-F238E27FC236}">
                <a16:creationId xmlns:a16="http://schemas.microsoft.com/office/drawing/2014/main" id="{C7A9A7E3-52A7-7686-88F1-76A326A8E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D43E4A-F323-A5AE-6487-377F8A1F9BB3}"/>
              </a:ext>
            </a:extLst>
          </p:cNvPr>
          <p:cNvSpPr>
            <a:spLocks noGrp="1"/>
          </p:cNvSpPr>
          <p:nvPr>
            <p:ph type="sldNum" sz="quarter" idx="12"/>
          </p:nvPr>
        </p:nvSpPr>
        <p:spPr/>
        <p:txBody>
          <a:bodyPr/>
          <a:lstStyle/>
          <a:p>
            <a:fld id="{D43C7F89-C5B4-A14F-B13E-B4BA18156CC3}" type="slidenum">
              <a:rPr lang="en-US" smtClean="0"/>
              <a:t>‹#›</a:t>
            </a:fld>
            <a:endParaRPr lang="en-US"/>
          </a:p>
        </p:txBody>
      </p:sp>
    </p:spTree>
    <p:extLst>
      <p:ext uri="{BB962C8B-B14F-4D97-AF65-F5344CB8AC3E}">
        <p14:creationId xmlns:p14="http://schemas.microsoft.com/office/powerpoint/2010/main" val="260540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421395-BFD3-AEFF-1151-CC372484E4C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FE4BB4A-4AB9-6968-7CF7-1DF00164175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B41DC3-A99B-29E6-23FB-BB0C87E71D74}"/>
              </a:ext>
            </a:extLst>
          </p:cNvPr>
          <p:cNvSpPr>
            <a:spLocks noGrp="1"/>
          </p:cNvSpPr>
          <p:nvPr>
            <p:ph type="dt" sz="half" idx="10"/>
          </p:nvPr>
        </p:nvSpPr>
        <p:spPr/>
        <p:txBody>
          <a:bodyPr/>
          <a:lstStyle/>
          <a:p>
            <a:fld id="{72FE050E-920D-354E-8FBC-AB6FD710C741}" type="datetimeFigureOut">
              <a:rPr lang="en-US" smtClean="0"/>
              <a:t>3/13/2023</a:t>
            </a:fld>
            <a:endParaRPr lang="en-US"/>
          </a:p>
        </p:txBody>
      </p:sp>
      <p:sp>
        <p:nvSpPr>
          <p:cNvPr id="5" name="Footer Placeholder 4">
            <a:extLst>
              <a:ext uri="{FF2B5EF4-FFF2-40B4-BE49-F238E27FC236}">
                <a16:creationId xmlns:a16="http://schemas.microsoft.com/office/drawing/2014/main" id="{33D12880-0F51-53D5-B8C6-E8A3686D3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1D461-C6B6-B494-962A-B13FF861CB76}"/>
              </a:ext>
            </a:extLst>
          </p:cNvPr>
          <p:cNvSpPr>
            <a:spLocks noGrp="1"/>
          </p:cNvSpPr>
          <p:nvPr>
            <p:ph type="sldNum" sz="quarter" idx="12"/>
          </p:nvPr>
        </p:nvSpPr>
        <p:spPr/>
        <p:txBody>
          <a:bodyPr/>
          <a:lstStyle/>
          <a:p>
            <a:fld id="{D43C7F89-C5B4-A14F-B13E-B4BA18156CC3}" type="slidenum">
              <a:rPr lang="en-US" smtClean="0"/>
              <a:t>‹#›</a:t>
            </a:fld>
            <a:endParaRPr lang="en-US"/>
          </a:p>
        </p:txBody>
      </p:sp>
    </p:spTree>
    <p:extLst>
      <p:ext uri="{BB962C8B-B14F-4D97-AF65-F5344CB8AC3E}">
        <p14:creationId xmlns:p14="http://schemas.microsoft.com/office/powerpoint/2010/main" val="322085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9D3BB-B1C8-C4F4-4FC4-DA07F19A027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152B2A-25A2-CE37-3280-FFB8C67EA05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27CEA3-7F9F-6FFA-CB4B-33B910A7253C}"/>
              </a:ext>
            </a:extLst>
          </p:cNvPr>
          <p:cNvSpPr>
            <a:spLocks noGrp="1"/>
          </p:cNvSpPr>
          <p:nvPr>
            <p:ph type="dt" sz="half" idx="10"/>
          </p:nvPr>
        </p:nvSpPr>
        <p:spPr/>
        <p:txBody>
          <a:bodyPr/>
          <a:lstStyle/>
          <a:p>
            <a:fld id="{72FE050E-920D-354E-8FBC-AB6FD710C741}" type="datetimeFigureOut">
              <a:rPr lang="en-US" smtClean="0"/>
              <a:t>3/13/2023</a:t>
            </a:fld>
            <a:endParaRPr lang="en-US"/>
          </a:p>
        </p:txBody>
      </p:sp>
      <p:sp>
        <p:nvSpPr>
          <p:cNvPr id="5" name="Footer Placeholder 4">
            <a:extLst>
              <a:ext uri="{FF2B5EF4-FFF2-40B4-BE49-F238E27FC236}">
                <a16:creationId xmlns:a16="http://schemas.microsoft.com/office/drawing/2014/main" id="{A36E10E3-CD1B-5F15-418B-0376F73EF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62C0A-24D0-D53E-692D-6E598F1D27AF}"/>
              </a:ext>
            </a:extLst>
          </p:cNvPr>
          <p:cNvSpPr>
            <a:spLocks noGrp="1"/>
          </p:cNvSpPr>
          <p:nvPr>
            <p:ph type="sldNum" sz="quarter" idx="12"/>
          </p:nvPr>
        </p:nvSpPr>
        <p:spPr/>
        <p:txBody>
          <a:bodyPr/>
          <a:lstStyle/>
          <a:p>
            <a:fld id="{D43C7F89-C5B4-A14F-B13E-B4BA18156CC3}" type="slidenum">
              <a:rPr lang="en-US" smtClean="0"/>
              <a:t>‹#›</a:t>
            </a:fld>
            <a:endParaRPr lang="en-US"/>
          </a:p>
        </p:txBody>
      </p:sp>
    </p:spTree>
    <p:extLst>
      <p:ext uri="{BB962C8B-B14F-4D97-AF65-F5344CB8AC3E}">
        <p14:creationId xmlns:p14="http://schemas.microsoft.com/office/powerpoint/2010/main" val="218514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B2BB4-67F0-DCD7-B32A-55DC995E0E1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0CFED26-FEB6-0B45-E4CF-981D03CB27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62FCFB8-D865-57CA-EABC-5D64B1E1F233}"/>
              </a:ext>
            </a:extLst>
          </p:cNvPr>
          <p:cNvSpPr>
            <a:spLocks noGrp="1"/>
          </p:cNvSpPr>
          <p:nvPr>
            <p:ph type="dt" sz="half" idx="10"/>
          </p:nvPr>
        </p:nvSpPr>
        <p:spPr/>
        <p:txBody>
          <a:bodyPr/>
          <a:lstStyle/>
          <a:p>
            <a:fld id="{72FE050E-920D-354E-8FBC-AB6FD710C741}" type="datetimeFigureOut">
              <a:rPr lang="en-US" smtClean="0"/>
              <a:t>3/13/2023</a:t>
            </a:fld>
            <a:endParaRPr lang="en-US"/>
          </a:p>
        </p:txBody>
      </p:sp>
      <p:sp>
        <p:nvSpPr>
          <p:cNvPr id="5" name="Footer Placeholder 4">
            <a:extLst>
              <a:ext uri="{FF2B5EF4-FFF2-40B4-BE49-F238E27FC236}">
                <a16:creationId xmlns:a16="http://schemas.microsoft.com/office/drawing/2014/main" id="{72AB7F98-00DA-FCFD-6104-C64D88F7D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5D580-A7C6-A505-4509-B3D2BE0B931C}"/>
              </a:ext>
            </a:extLst>
          </p:cNvPr>
          <p:cNvSpPr>
            <a:spLocks noGrp="1"/>
          </p:cNvSpPr>
          <p:nvPr>
            <p:ph type="sldNum" sz="quarter" idx="12"/>
          </p:nvPr>
        </p:nvSpPr>
        <p:spPr/>
        <p:txBody>
          <a:bodyPr/>
          <a:lstStyle/>
          <a:p>
            <a:fld id="{D43C7F89-C5B4-A14F-B13E-B4BA18156CC3}" type="slidenum">
              <a:rPr lang="en-US" smtClean="0"/>
              <a:t>‹#›</a:t>
            </a:fld>
            <a:endParaRPr lang="en-US"/>
          </a:p>
        </p:txBody>
      </p:sp>
    </p:spTree>
    <p:extLst>
      <p:ext uri="{BB962C8B-B14F-4D97-AF65-F5344CB8AC3E}">
        <p14:creationId xmlns:p14="http://schemas.microsoft.com/office/powerpoint/2010/main" val="288434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ED0DE-8AFC-F1D3-2C5C-54E628EF634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FC44A8B-7AA2-EAFF-F1F5-44CA51B295A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8373F8A-B6C8-3668-E90B-EB4D3673818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6F402F4-769B-BEF4-192D-E6D73B36A1B4}"/>
              </a:ext>
            </a:extLst>
          </p:cNvPr>
          <p:cNvSpPr>
            <a:spLocks noGrp="1"/>
          </p:cNvSpPr>
          <p:nvPr>
            <p:ph type="dt" sz="half" idx="10"/>
          </p:nvPr>
        </p:nvSpPr>
        <p:spPr/>
        <p:txBody>
          <a:bodyPr/>
          <a:lstStyle/>
          <a:p>
            <a:fld id="{72FE050E-920D-354E-8FBC-AB6FD710C741}" type="datetimeFigureOut">
              <a:rPr lang="en-US" smtClean="0"/>
              <a:t>3/13/2023</a:t>
            </a:fld>
            <a:endParaRPr lang="en-US"/>
          </a:p>
        </p:txBody>
      </p:sp>
      <p:sp>
        <p:nvSpPr>
          <p:cNvPr id="6" name="Footer Placeholder 5">
            <a:extLst>
              <a:ext uri="{FF2B5EF4-FFF2-40B4-BE49-F238E27FC236}">
                <a16:creationId xmlns:a16="http://schemas.microsoft.com/office/drawing/2014/main" id="{7B6E799A-1A54-1ECB-4871-21AC92E880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6BC2C2-41A7-29D0-FB4D-1DCA391EAA9D}"/>
              </a:ext>
            </a:extLst>
          </p:cNvPr>
          <p:cNvSpPr>
            <a:spLocks noGrp="1"/>
          </p:cNvSpPr>
          <p:nvPr>
            <p:ph type="sldNum" sz="quarter" idx="12"/>
          </p:nvPr>
        </p:nvSpPr>
        <p:spPr/>
        <p:txBody>
          <a:bodyPr/>
          <a:lstStyle/>
          <a:p>
            <a:fld id="{D43C7F89-C5B4-A14F-B13E-B4BA18156CC3}" type="slidenum">
              <a:rPr lang="en-US" smtClean="0"/>
              <a:t>‹#›</a:t>
            </a:fld>
            <a:endParaRPr lang="en-US"/>
          </a:p>
        </p:txBody>
      </p:sp>
    </p:spTree>
    <p:extLst>
      <p:ext uri="{BB962C8B-B14F-4D97-AF65-F5344CB8AC3E}">
        <p14:creationId xmlns:p14="http://schemas.microsoft.com/office/powerpoint/2010/main" val="1920406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22E33-0CCF-2C4F-994F-7DB61AF81F8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DBD94F5-45AA-8EB1-7B44-ACCE8D225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ED71EBC-F542-ABC7-F61A-9D605079278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C14D8E6-3185-B2CE-102C-422BAF4462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F29F328-5EF7-76E3-F5DD-D0515CB3686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C6B0C30-A735-8667-8B69-379C045091F9}"/>
              </a:ext>
            </a:extLst>
          </p:cNvPr>
          <p:cNvSpPr>
            <a:spLocks noGrp="1"/>
          </p:cNvSpPr>
          <p:nvPr>
            <p:ph type="dt" sz="half" idx="10"/>
          </p:nvPr>
        </p:nvSpPr>
        <p:spPr/>
        <p:txBody>
          <a:bodyPr/>
          <a:lstStyle/>
          <a:p>
            <a:fld id="{72FE050E-920D-354E-8FBC-AB6FD710C741}" type="datetimeFigureOut">
              <a:rPr lang="en-US" smtClean="0"/>
              <a:t>3/13/2023</a:t>
            </a:fld>
            <a:endParaRPr lang="en-US"/>
          </a:p>
        </p:txBody>
      </p:sp>
      <p:sp>
        <p:nvSpPr>
          <p:cNvPr id="8" name="Footer Placeholder 7">
            <a:extLst>
              <a:ext uri="{FF2B5EF4-FFF2-40B4-BE49-F238E27FC236}">
                <a16:creationId xmlns:a16="http://schemas.microsoft.com/office/drawing/2014/main" id="{8B7AB637-EF4B-128D-E7ED-23F4733ECC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F33AB7-F801-6695-8F2A-1F040BFBF926}"/>
              </a:ext>
            </a:extLst>
          </p:cNvPr>
          <p:cNvSpPr>
            <a:spLocks noGrp="1"/>
          </p:cNvSpPr>
          <p:nvPr>
            <p:ph type="sldNum" sz="quarter" idx="12"/>
          </p:nvPr>
        </p:nvSpPr>
        <p:spPr/>
        <p:txBody>
          <a:bodyPr/>
          <a:lstStyle/>
          <a:p>
            <a:fld id="{D43C7F89-C5B4-A14F-B13E-B4BA18156CC3}" type="slidenum">
              <a:rPr lang="en-US" smtClean="0"/>
              <a:t>‹#›</a:t>
            </a:fld>
            <a:endParaRPr lang="en-US"/>
          </a:p>
        </p:txBody>
      </p:sp>
    </p:spTree>
    <p:extLst>
      <p:ext uri="{BB962C8B-B14F-4D97-AF65-F5344CB8AC3E}">
        <p14:creationId xmlns:p14="http://schemas.microsoft.com/office/powerpoint/2010/main" val="2426028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EC39-455C-22DB-51D0-A035FE7FD50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046DA53-04F3-CF05-D703-97EE8C9AA5F8}"/>
              </a:ext>
            </a:extLst>
          </p:cNvPr>
          <p:cNvSpPr>
            <a:spLocks noGrp="1"/>
          </p:cNvSpPr>
          <p:nvPr>
            <p:ph type="dt" sz="half" idx="10"/>
          </p:nvPr>
        </p:nvSpPr>
        <p:spPr/>
        <p:txBody>
          <a:bodyPr/>
          <a:lstStyle/>
          <a:p>
            <a:fld id="{72FE050E-920D-354E-8FBC-AB6FD710C741}" type="datetimeFigureOut">
              <a:rPr lang="en-US" smtClean="0"/>
              <a:t>3/13/2023</a:t>
            </a:fld>
            <a:endParaRPr lang="en-US"/>
          </a:p>
        </p:txBody>
      </p:sp>
      <p:sp>
        <p:nvSpPr>
          <p:cNvPr id="4" name="Footer Placeholder 3">
            <a:extLst>
              <a:ext uri="{FF2B5EF4-FFF2-40B4-BE49-F238E27FC236}">
                <a16:creationId xmlns:a16="http://schemas.microsoft.com/office/drawing/2014/main" id="{BCFBAF76-F733-F213-FF52-41EC1375DB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B57BC7-FAA0-243D-6440-ADF7C83C0F0B}"/>
              </a:ext>
            </a:extLst>
          </p:cNvPr>
          <p:cNvSpPr>
            <a:spLocks noGrp="1"/>
          </p:cNvSpPr>
          <p:nvPr>
            <p:ph type="sldNum" sz="quarter" idx="12"/>
          </p:nvPr>
        </p:nvSpPr>
        <p:spPr/>
        <p:txBody>
          <a:bodyPr/>
          <a:lstStyle/>
          <a:p>
            <a:fld id="{D43C7F89-C5B4-A14F-B13E-B4BA18156CC3}" type="slidenum">
              <a:rPr lang="en-US" smtClean="0"/>
              <a:t>‹#›</a:t>
            </a:fld>
            <a:endParaRPr lang="en-US"/>
          </a:p>
        </p:txBody>
      </p:sp>
    </p:spTree>
    <p:extLst>
      <p:ext uri="{BB962C8B-B14F-4D97-AF65-F5344CB8AC3E}">
        <p14:creationId xmlns:p14="http://schemas.microsoft.com/office/powerpoint/2010/main" val="4054175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0C414E-3AEE-3600-A0FE-45BE9429CD98}"/>
              </a:ext>
            </a:extLst>
          </p:cNvPr>
          <p:cNvSpPr>
            <a:spLocks noGrp="1"/>
          </p:cNvSpPr>
          <p:nvPr>
            <p:ph type="dt" sz="half" idx="10"/>
          </p:nvPr>
        </p:nvSpPr>
        <p:spPr/>
        <p:txBody>
          <a:bodyPr/>
          <a:lstStyle/>
          <a:p>
            <a:fld id="{72FE050E-920D-354E-8FBC-AB6FD710C741}" type="datetimeFigureOut">
              <a:rPr lang="en-US" smtClean="0"/>
              <a:t>3/13/2023</a:t>
            </a:fld>
            <a:endParaRPr lang="en-US"/>
          </a:p>
        </p:txBody>
      </p:sp>
      <p:sp>
        <p:nvSpPr>
          <p:cNvPr id="3" name="Footer Placeholder 2">
            <a:extLst>
              <a:ext uri="{FF2B5EF4-FFF2-40B4-BE49-F238E27FC236}">
                <a16:creationId xmlns:a16="http://schemas.microsoft.com/office/drawing/2014/main" id="{96B50330-D32C-F062-0FEA-66169F9250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E632FE-6326-262B-50A8-7554580EEBB4}"/>
              </a:ext>
            </a:extLst>
          </p:cNvPr>
          <p:cNvSpPr>
            <a:spLocks noGrp="1"/>
          </p:cNvSpPr>
          <p:nvPr>
            <p:ph type="sldNum" sz="quarter" idx="12"/>
          </p:nvPr>
        </p:nvSpPr>
        <p:spPr/>
        <p:txBody>
          <a:bodyPr/>
          <a:lstStyle/>
          <a:p>
            <a:fld id="{D43C7F89-C5B4-A14F-B13E-B4BA18156CC3}" type="slidenum">
              <a:rPr lang="en-US" smtClean="0"/>
              <a:t>‹#›</a:t>
            </a:fld>
            <a:endParaRPr lang="en-US"/>
          </a:p>
        </p:txBody>
      </p:sp>
    </p:spTree>
    <p:extLst>
      <p:ext uri="{BB962C8B-B14F-4D97-AF65-F5344CB8AC3E}">
        <p14:creationId xmlns:p14="http://schemas.microsoft.com/office/powerpoint/2010/main" val="65054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817A-5D6F-F233-FC0E-213321D9400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7101018-F020-DF5D-91C1-F0D520D5BF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C80AA4C-3434-2C24-37D1-06DCBC283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5890D2-125B-BDC1-FFF9-F2B7D67F89A5}"/>
              </a:ext>
            </a:extLst>
          </p:cNvPr>
          <p:cNvSpPr>
            <a:spLocks noGrp="1"/>
          </p:cNvSpPr>
          <p:nvPr>
            <p:ph type="dt" sz="half" idx="10"/>
          </p:nvPr>
        </p:nvSpPr>
        <p:spPr/>
        <p:txBody>
          <a:bodyPr/>
          <a:lstStyle/>
          <a:p>
            <a:fld id="{72FE050E-920D-354E-8FBC-AB6FD710C741}" type="datetimeFigureOut">
              <a:rPr lang="en-US" smtClean="0"/>
              <a:t>3/13/2023</a:t>
            </a:fld>
            <a:endParaRPr lang="en-US"/>
          </a:p>
        </p:txBody>
      </p:sp>
      <p:sp>
        <p:nvSpPr>
          <p:cNvPr id="6" name="Footer Placeholder 5">
            <a:extLst>
              <a:ext uri="{FF2B5EF4-FFF2-40B4-BE49-F238E27FC236}">
                <a16:creationId xmlns:a16="http://schemas.microsoft.com/office/drawing/2014/main" id="{AF18573C-DBD5-7679-4865-2BD317F5E5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F0925B-3161-2A25-13D7-2915289FC7F5}"/>
              </a:ext>
            </a:extLst>
          </p:cNvPr>
          <p:cNvSpPr>
            <a:spLocks noGrp="1"/>
          </p:cNvSpPr>
          <p:nvPr>
            <p:ph type="sldNum" sz="quarter" idx="12"/>
          </p:nvPr>
        </p:nvSpPr>
        <p:spPr/>
        <p:txBody>
          <a:bodyPr/>
          <a:lstStyle/>
          <a:p>
            <a:fld id="{D43C7F89-C5B4-A14F-B13E-B4BA18156CC3}" type="slidenum">
              <a:rPr lang="en-US" smtClean="0"/>
              <a:t>‹#›</a:t>
            </a:fld>
            <a:endParaRPr lang="en-US"/>
          </a:p>
        </p:txBody>
      </p:sp>
    </p:spTree>
    <p:extLst>
      <p:ext uri="{BB962C8B-B14F-4D97-AF65-F5344CB8AC3E}">
        <p14:creationId xmlns:p14="http://schemas.microsoft.com/office/powerpoint/2010/main" val="354935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B202-C077-47D1-400D-A88201BC56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246F8F4-DC21-4637-779A-0BAFBAEE94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AC50C7-F2FD-66E2-3300-1773F4EE11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D3D8F9-B9B1-F4B0-1950-2185BA18F433}"/>
              </a:ext>
            </a:extLst>
          </p:cNvPr>
          <p:cNvSpPr>
            <a:spLocks noGrp="1"/>
          </p:cNvSpPr>
          <p:nvPr>
            <p:ph type="dt" sz="half" idx="10"/>
          </p:nvPr>
        </p:nvSpPr>
        <p:spPr/>
        <p:txBody>
          <a:bodyPr/>
          <a:lstStyle/>
          <a:p>
            <a:fld id="{72FE050E-920D-354E-8FBC-AB6FD710C741}" type="datetimeFigureOut">
              <a:rPr lang="en-US" smtClean="0"/>
              <a:t>3/13/2023</a:t>
            </a:fld>
            <a:endParaRPr lang="en-US"/>
          </a:p>
        </p:txBody>
      </p:sp>
      <p:sp>
        <p:nvSpPr>
          <p:cNvPr id="6" name="Footer Placeholder 5">
            <a:extLst>
              <a:ext uri="{FF2B5EF4-FFF2-40B4-BE49-F238E27FC236}">
                <a16:creationId xmlns:a16="http://schemas.microsoft.com/office/drawing/2014/main" id="{CA60B88A-053C-DC96-A18F-F45ABE4F86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4CEC7-5D72-4CDC-ED8A-1ED86D6C92AE}"/>
              </a:ext>
            </a:extLst>
          </p:cNvPr>
          <p:cNvSpPr>
            <a:spLocks noGrp="1"/>
          </p:cNvSpPr>
          <p:nvPr>
            <p:ph type="sldNum" sz="quarter" idx="12"/>
          </p:nvPr>
        </p:nvSpPr>
        <p:spPr/>
        <p:txBody>
          <a:bodyPr/>
          <a:lstStyle/>
          <a:p>
            <a:fld id="{D43C7F89-C5B4-A14F-B13E-B4BA18156CC3}" type="slidenum">
              <a:rPr lang="en-US" smtClean="0"/>
              <a:t>‹#›</a:t>
            </a:fld>
            <a:endParaRPr lang="en-US"/>
          </a:p>
        </p:txBody>
      </p:sp>
    </p:spTree>
    <p:extLst>
      <p:ext uri="{BB962C8B-B14F-4D97-AF65-F5344CB8AC3E}">
        <p14:creationId xmlns:p14="http://schemas.microsoft.com/office/powerpoint/2010/main" val="3770948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41C444-56F9-1FBC-B6CA-2F1E8DFC8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7C96382-85C9-D86B-7E9B-9D08CE625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24FCF1-A86C-D863-BB67-B81F547AF6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E050E-920D-354E-8FBC-AB6FD710C741}" type="datetimeFigureOut">
              <a:rPr lang="en-US" smtClean="0"/>
              <a:t>3/13/2023</a:t>
            </a:fld>
            <a:endParaRPr lang="en-US"/>
          </a:p>
        </p:txBody>
      </p:sp>
      <p:sp>
        <p:nvSpPr>
          <p:cNvPr id="5" name="Footer Placeholder 4">
            <a:extLst>
              <a:ext uri="{FF2B5EF4-FFF2-40B4-BE49-F238E27FC236}">
                <a16:creationId xmlns:a16="http://schemas.microsoft.com/office/drawing/2014/main" id="{CA27D776-A2DD-C8AF-74EE-AC71346A16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E66C6D-4D5F-B5C9-DA5C-97FF53FB1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C7F89-C5B4-A14F-B13E-B4BA18156CC3}" type="slidenum">
              <a:rPr lang="en-US" smtClean="0"/>
              <a:t>‹#›</a:t>
            </a:fld>
            <a:endParaRPr lang="en-US"/>
          </a:p>
        </p:txBody>
      </p:sp>
    </p:spTree>
    <p:extLst>
      <p:ext uri="{BB962C8B-B14F-4D97-AF65-F5344CB8AC3E}">
        <p14:creationId xmlns:p14="http://schemas.microsoft.com/office/powerpoint/2010/main" val="1575718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40__creuq7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sfI0NVC0hL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Y4tW5Sekrx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ycKIANTmTP0" TargetMode="External"/><Relationship Id="rId2" Type="http://schemas.openxmlformats.org/officeDocument/2006/relationships/hyperlink" Target="https://www.youtube.com/watch?v=wgl_vjFxjz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gmwFOKDBCY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3L1LI4pxTVI"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3_3uQYTg9GQ" TargetMode="External"/><Relationship Id="rId2" Type="http://schemas.openxmlformats.org/officeDocument/2006/relationships/hyperlink" Target="https://www.youtube.com/watch?v=KnZQYXPJnXU"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i3CEE9xKKZc"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L-gGpWpra-g" TargetMode="External"/><Relationship Id="rId2" Type="http://schemas.openxmlformats.org/officeDocument/2006/relationships/hyperlink" Target="https://www.youtube.com/watch?v=OwwGw01kEbM"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waltdisney.org/education/classes/cel-animation"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youtube.com/watch?v=q_PsbmR1XZU"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uGNQ5vRxNU8" TargetMode="External"/><Relationship Id="rId2" Type="http://schemas.openxmlformats.org/officeDocument/2006/relationships/hyperlink" Target="https://www.youtube.com/watch?v=BOD8ZS4drWU"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youtube.com/watch?v=exs-ivqak4k"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mj9PDKYaQfM" TargetMode="External"/><Relationship Id="rId2" Type="http://schemas.openxmlformats.org/officeDocument/2006/relationships/hyperlink" Target="https://www.youtube.com/watch?v=ojsRWoYpVfU"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youtube.com/watch?v=nW3dW4yMLfE"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youtube.com/watch?v=AhBxbUEIq1g"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youtube.com/watch?v=OKcr9zF4j9M" TargetMode="External"/><Relationship Id="rId2" Type="http://schemas.openxmlformats.org/officeDocument/2006/relationships/hyperlink" Target="https://www.youtube.com/watch?v=zQf0jUhqJYw"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BefB2qFB6S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BGRectangle">
            <a:extLst>
              <a:ext uri="{FF2B5EF4-FFF2-40B4-BE49-F238E27FC236}">
                <a16:creationId xmlns:a16="http://schemas.microsoft.com/office/drawing/2014/main" id="{F1611BA9-268A-49A6-84F8-FC9153668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A7A7645-7AF9-2304-7A01-D0754E5A187A}"/>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5C3F7687-750A-0074-0F61-B68185DCB354}"/>
              </a:ext>
            </a:extLst>
          </p:cNvPr>
          <p:cNvSpPr>
            <a:spLocks noGrp="1"/>
          </p:cNvSpPr>
          <p:nvPr>
            <p:ph type="ctrTitle"/>
          </p:nvPr>
        </p:nvSpPr>
        <p:spPr>
          <a:xfrm>
            <a:off x="4387349" y="1200152"/>
            <a:ext cx="6897171" cy="4457696"/>
          </a:xfrm>
        </p:spPr>
        <p:txBody>
          <a:bodyPr anchor="ctr">
            <a:normAutofit/>
          </a:bodyPr>
          <a:lstStyle/>
          <a:p>
            <a:pPr algn="l"/>
            <a:r>
              <a:rPr lang="en-US" sz="8000" dirty="0">
                <a:solidFill>
                  <a:srgbClr val="FFFFFF"/>
                </a:solidFill>
              </a:rPr>
              <a:t>Unit 11- Animation</a:t>
            </a:r>
            <a:br>
              <a:rPr lang="en-GB" sz="8000" dirty="0">
                <a:solidFill>
                  <a:srgbClr val="FFFFFF"/>
                </a:solidFill>
              </a:rPr>
            </a:br>
            <a:endParaRPr lang="en-US" sz="8000" dirty="0">
              <a:solidFill>
                <a:srgbClr val="FFFFFF"/>
              </a:solidFill>
            </a:endParaRPr>
          </a:p>
        </p:txBody>
      </p:sp>
      <p:sp>
        <p:nvSpPr>
          <p:cNvPr id="3" name="Subtitle 2">
            <a:extLst>
              <a:ext uri="{FF2B5EF4-FFF2-40B4-BE49-F238E27FC236}">
                <a16:creationId xmlns:a16="http://schemas.microsoft.com/office/drawing/2014/main" id="{7B2E54DC-52D9-79F3-AF3A-FD6D53680215}"/>
              </a:ext>
            </a:extLst>
          </p:cNvPr>
          <p:cNvSpPr>
            <a:spLocks noGrp="1"/>
          </p:cNvSpPr>
          <p:nvPr>
            <p:ph type="subTitle" idx="1"/>
          </p:nvPr>
        </p:nvSpPr>
        <p:spPr>
          <a:xfrm>
            <a:off x="849963" y="1200152"/>
            <a:ext cx="2816535" cy="4457696"/>
          </a:xfrm>
        </p:spPr>
        <p:txBody>
          <a:bodyPr anchor="ctr">
            <a:normAutofit/>
          </a:bodyPr>
          <a:lstStyle/>
          <a:p>
            <a:pPr algn="r"/>
            <a:r>
              <a:rPr lang="en-US" sz="2800">
                <a:solidFill>
                  <a:srgbClr val="FFFFFF"/>
                </a:solidFill>
              </a:rPr>
              <a:t>Introduction to unit </a:t>
            </a:r>
          </a:p>
        </p:txBody>
      </p:sp>
      <p:sp>
        <p:nvSpPr>
          <p:cNvPr id="24" name="!!Line">
            <a:extLst>
              <a:ext uri="{FF2B5EF4-FFF2-40B4-BE49-F238E27FC236}">
                <a16:creationId xmlns:a16="http://schemas.microsoft.com/office/drawing/2014/main" id="{1825D5AF-D278-4D9A-A4F5-A1A1D3507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6" y="2286000"/>
            <a:ext cx="27432"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59413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01F6CE-34AB-C832-8DCD-5A86990FC270}"/>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1BEEB17-8E2B-6013-D3ED-F20AE250DB6C}"/>
              </a:ext>
            </a:extLst>
          </p:cNvPr>
          <p:cNvSpPr>
            <a:spLocks noGrp="1"/>
          </p:cNvSpPr>
          <p:nvPr>
            <p:ph idx="1"/>
          </p:nvPr>
        </p:nvSpPr>
        <p:spPr>
          <a:xfrm>
            <a:off x="943276" y="2050181"/>
            <a:ext cx="10410524" cy="4126782"/>
          </a:xfrm>
        </p:spPr>
        <p:txBody>
          <a:bodyPr>
            <a:normAutofit/>
          </a:bodyPr>
          <a:lstStyle/>
          <a:p>
            <a:r>
              <a:rPr lang="en-GB" dirty="0">
                <a:effectLst/>
              </a:rPr>
              <a:t>Phenakistoscope (Joseph Plateau, 1832) how it works</a:t>
            </a:r>
            <a:r>
              <a:rPr lang="en-GB" sz="2400" dirty="0">
                <a:effectLst/>
              </a:rPr>
              <a:t>.</a:t>
            </a:r>
          </a:p>
          <a:p>
            <a:endParaRPr lang="en-GB" sz="2400" dirty="0">
              <a:solidFill>
                <a:srgbClr val="FFFFFF"/>
              </a:solidFill>
            </a:endParaRPr>
          </a:p>
        </p:txBody>
      </p:sp>
      <p:pic>
        <p:nvPicPr>
          <p:cNvPr id="4" name="Picture 3">
            <a:extLst>
              <a:ext uri="{FF2B5EF4-FFF2-40B4-BE49-F238E27FC236}">
                <a16:creationId xmlns:a16="http://schemas.microsoft.com/office/drawing/2014/main" id="{4E064579-6CAA-28C1-E3FF-260B026895C8}"/>
              </a:ext>
            </a:extLst>
          </p:cNvPr>
          <p:cNvPicPr>
            <a:picLocks noChangeAspect="1"/>
          </p:cNvPicPr>
          <p:nvPr/>
        </p:nvPicPr>
        <p:blipFill rotWithShape="1">
          <a:blip r:embed="rId2"/>
          <a:srcRect l="36275" t="18104" r="12745"/>
          <a:stretch/>
        </p:blipFill>
        <p:spPr>
          <a:xfrm>
            <a:off x="1683553" y="2618069"/>
            <a:ext cx="3962400" cy="3978275"/>
          </a:xfrm>
          <a:prstGeom prst="rect">
            <a:avLst/>
          </a:prstGeom>
        </p:spPr>
      </p:pic>
      <p:sp>
        <p:nvSpPr>
          <p:cNvPr id="6" name="TextBox 5">
            <a:extLst>
              <a:ext uri="{FF2B5EF4-FFF2-40B4-BE49-F238E27FC236}">
                <a16:creationId xmlns:a16="http://schemas.microsoft.com/office/drawing/2014/main" id="{95E33048-80CB-B411-6A79-7D87D61CE592}"/>
              </a:ext>
            </a:extLst>
          </p:cNvPr>
          <p:cNvSpPr txBox="1"/>
          <p:nvPr/>
        </p:nvSpPr>
        <p:spPr>
          <a:xfrm>
            <a:off x="6546049" y="2761323"/>
            <a:ext cx="2958559" cy="2246769"/>
          </a:xfrm>
          <a:prstGeom prst="rect">
            <a:avLst/>
          </a:prstGeom>
          <a:noFill/>
        </p:spPr>
        <p:txBody>
          <a:bodyPr wrap="square">
            <a:spAutoFit/>
          </a:bodyPr>
          <a:lstStyle/>
          <a:p>
            <a:r>
              <a:rPr lang="en-US" sz="2800" dirty="0"/>
              <a:t>I would like you to design your own phenakistoscope that we will then make. </a:t>
            </a:r>
          </a:p>
        </p:txBody>
      </p:sp>
    </p:spTree>
    <p:extLst>
      <p:ext uri="{BB962C8B-B14F-4D97-AF65-F5344CB8AC3E}">
        <p14:creationId xmlns:p14="http://schemas.microsoft.com/office/powerpoint/2010/main" val="134906134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fontScale="92500" lnSpcReduction="20000"/>
          </a:bodyPr>
          <a:lstStyle/>
          <a:p>
            <a:r>
              <a:rPr lang="en-GB" sz="3000" dirty="0">
                <a:effectLst/>
              </a:rPr>
              <a:t>Zoetrope (William Horner, 1834)</a:t>
            </a:r>
            <a:br>
              <a:rPr lang="en-GB" sz="3000" dirty="0">
                <a:effectLst/>
              </a:rPr>
            </a:br>
            <a:r>
              <a:rPr lang="en-GB" sz="3000" b="0" i="0" dirty="0">
                <a:effectLst/>
              </a:rPr>
              <a:t>A Zoetrope is one of several pre-film animation devices that produced the illusion of motion. It did this by displaying a sequence of drawings or photographs showing progressive phases of that motion. </a:t>
            </a:r>
            <a:br>
              <a:rPr lang="en-GB" sz="3000" dirty="0"/>
            </a:br>
            <a:br>
              <a:rPr lang="en-GB" sz="3000" dirty="0"/>
            </a:br>
            <a:r>
              <a:rPr lang="en-GB" sz="3000" b="0" i="0" dirty="0">
                <a:effectLst/>
              </a:rPr>
              <a:t>The zoetrope (above)  consists of a cylinder with slits cut vertically in the sides. On the inside of the cylinder is a band with images from a set of sequenced pictures. As the cylinder spins, you are able to look through the slits at the pictures across. The scanning of the slits keeps the pictures from blurring together, and you are able to see a rapid succession of images, producing the illusion of motion. </a:t>
            </a:r>
            <a:endParaRPr lang="en-GB" sz="3000" dirty="0">
              <a:effectLst/>
            </a:endParaRPr>
          </a:p>
          <a:p>
            <a:endParaRPr lang="en-GB" sz="2400" dirty="0">
              <a:solidFill>
                <a:srgbClr val="FFFFFF"/>
              </a:solidFill>
            </a:endParaRPr>
          </a:p>
        </p:txBody>
      </p:sp>
    </p:spTree>
    <p:extLst>
      <p:ext uri="{BB962C8B-B14F-4D97-AF65-F5344CB8AC3E}">
        <p14:creationId xmlns:p14="http://schemas.microsoft.com/office/powerpoint/2010/main" val="6810435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Animation History timeline | Timetoast timelines">
            <a:extLst>
              <a:ext uri="{FF2B5EF4-FFF2-40B4-BE49-F238E27FC236}">
                <a16:creationId xmlns:a16="http://schemas.microsoft.com/office/drawing/2014/main" id="{A44A7D14-C6CF-89CC-50CE-03E093387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57" y="2556609"/>
            <a:ext cx="3060700" cy="29241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ow to make a miniature zoetrope">
            <a:extLst>
              <a:ext uri="{FF2B5EF4-FFF2-40B4-BE49-F238E27FC236}">
                <a16:creationId xmlns:a16="http://schemas.microsoft.com/office/drawing/2014/main" id="{FAD0326E-7EC8-CC5A-17BB-F5956FE93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924" y="2556609"/>
            <a:ext cx="3022600" cy="2936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ow to make a Zoetrope - YouTube">
            <a:extLst>
              <a:ext uri="{FF2B5EF4-FFF2-40B4-BE49-F238E27FC236}">
                <a16:creationId xmlns:a16="http://schemas.microsoft.com/office/drawing/2014/main" id="{5247D1F4-EADA-20FC-75BA-56A540BEE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2891" y="2556610"/>
            <a:ext cx="3915833" cy="293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57511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r>
              <a:rPr lang="en-US" dirty="0">
                <a:hlinkClick r:id="rId2"/>
              </a:rPr>
              <a:t>https://www.youtube.com/watch?v=40__creuq7c</a:t>
            </a:r>
            <a:r>
              <a:rPr lang="en-US" dirty="0"/>
              <a:t> </a:t>
            </a:r>
          </a:p>
          <a:p>
            <a:pPr marL="0" indent="0">
              <a:buNone/>
            </a:pPr>
            <a:endParaRPr lang="en-GB" sz="2400" dirty="0">
              <a:solidFill>
                <a:srgbClr val="FFFFFF"/>
              </a:solidFill>
            </a:endParaRPr>
          </a:p>
        </p:txBody>
      </p:sp>
    </p:spTree>
    <p:extLst>
      <p:ext uri="{BB962C8B-B14F-4D97-AF65-F5344CB8AC3E}">
        <p14:creationId xmlns:p14="http://schemas.microsoft.com/office/powerpoint/2010/main" val="138765413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lnSpcReduction="10000"/>
          </a:bodyPr>
          <a:lstStyle/>
          <a:p>
            <a:r>
              <a:rPr lang="en-GB" b="0" i="0" dirty="0">
                <a:effectLst/>
              </a:rPr>
              <a:t>The </a:t>
            </a:r>
            <a:r>
              <a:rPr lang="en-GB" b="1" i="0" dirty="0" err="1">
                <a:effectLst/>
              </a:rPr>
              <a:t>zoopraxinoscope</a:t>
            </a:r>
            <a:r>
              <a:rPr lang="en-GB" b="0" i="0" dirty="0">
                <a:effectLst/>
              </a:rPr>
              <a:t> is an early animation device that was created to display motion pictures. It was created by  Eadweard Muybridge in 1879, and it is considered to be the first movie projector. </a:t>
            </a:r>
          </a:p>
          <a:p>
            <a:r>
              <a:rPr lang="en-GB" b="0" i="0" dirty="0">
                <a:effectLst/>
              </a:rPr>
              <a:t>The </a:t>
            </a:r>
            <a:r>
              <a:rPr lang="en-GB" b="0" i="0" dirty="0" err="1">
                <a:effectLst/>
              </a:rPr>
              <a:t>zoopraxinoscope</a:t>
            </a:r>
            <a:r>
              <a:rPr lang="en-GB" b="0" i="0" dirty="0">
                <a:effectLst/>
              </a:rPr>
              <a:t> projected images from rotating glass disks in rapid succession to give the impression of motion. The stop-motion images were initially painted onto the glass, as silhouettes. </a:t>
            </a:r>
          </a:p>
          <a:p>
            <a:r>
              <a:rPr lang="en-GB" b="0" i="0" dirty="0">
                <a:effectLst/>
              </a:rPr>
              <a:t>A second series of discs, made in 1892–94, used outline drawings printed onto the discs photographically, then coloured by hand. Some of the animated images are very complex, featuring multiple combinations of sequences of animal and human movement.</a:t>
            </a:r>
            <a:endParaRPr lang="en-US" dirty="0"/>
          </a:p>
          <a:p>
            <a:endParaRPr lang="en-GB" sz="2400" dirty="0">
              <a:solidFill>
                <a:srgbClr val="FFFFFF"/>
              </a:solidFill>
            </a:endParaRPr>
          </a:p>
        </p:txBody>
      </p:sp>
    </p:spTree>
    <p:extLst>
      <p:ext uri="{BB962C8B-B14F-4D97-AF65-F5344CB8AC3E}">
        <p14:creationId xmlns:p14="http://schemas.microsoft.com/office/powerpoint/2010/main" val="347878994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r>
              <a:rPr lang="en-US" dirty="0"/>
              <a:t>https://</a:t>
            </a:r>
            <a:r>
              <a:rPr lang="en-US" dirty="0" err="1"/>
              <a:t>www.google.com</a:t>
            </a:r>
            <a:r>
              <a:rPr lang="en-US" dirty="0"/>
              <a:t>/</a:t>
            </a:r>
            <a:r>
              <a:rPr lang="en-US" dirty="0" err="1"/>
              <a:t>search?q</a:t>
            </a:r>
            <a:r>
              <a:rPr lang="en-US" dirty="0"/>
              <a:t>=</a:t>
            </a:r>
            <a:r>
              <a:rPr lang="en-US" dirty="0" err="1"/>
              <a:t>Zoopraxiscope&amp;bih</a:t>
            </a:r>
            <a:r>
              <a:rPr lang="en-US" dirty="0"/>
              <a:t>=576&amp;biw=1200&amp;hl=</a:t>
            </a:r>
            <a:r>
              <a:rPr lang="en-US" dirty="0" err="1"/>
              <a:t>en-US&amp;tbm</a:t>
            </a:r>
            <a:r>
              <a:rPr lang="en-US" dirty="0"/>
              <a:t>=</a:t>
            </a:r>
            <a:r>
              <a:rPr lang="en-US" dirty="0" err="1"/>
              <a:t>vid&amp;ei</a:t>
            </a:r>
            <a:r>
              <a:rPr lang="en-US" dirty="0"/>
              <a:t>=FOzWY4bDIa2PhbIP8JCUyAI&amp;ved=0ahUKEwiGnbKe4-38AhWtR0EAHXAIBSkQ4dUDCA4&amp;uact=5&amp;oq=</a:t>
            </a:r>
            <a:r>
              <a:rPr lang="en-US" dirty="0" err="1"/>
              <a:t>Zoopraxiscope&amp;gs_lcp</a:t>
            </a:r>
            <a:r>
              <a:rPr lang="en-US" dirty="0"/>
              <a:t>=Cg1nd3Mtd2l6LXZpZGVvEANQgwNYgwNg8QVoAHAAeACAAY8DiAGPA5IBAzMtMZgBAKABAcABAQ&amp;sclient=</a:t>
            </a:r>
            <a:r>
              <a:rPr lang="en-US" dirty="0" err="1"/>
              <a:t>gws-wiz-video#fpstate</a:t>
            </a:r>
            <a:r>
              <a:rPr lang="en-US" dirty="0"/>
              <a:t>=</a:t>
            </a:r>
            <a:r>
              <a:rPr lang="en-US" dirty="0" err="1"/>
              <a:t>ive&amp;vld</a:t>
            </a:r>
            <a:r>
              <a:rPr lang="en-US" dirty="0"/>
              <a:t>=cid:e47b2dfe,vid:aG5erS2GNG0 </a:t>
            </a:r>
          </a:p>
          <a:p>
            <a:pPr marL="0" indent="0">
              <a:buNone/>
            </a:pPr>
            <a:endParaRPr lang="en-GB" sz="2400" dirty="0">
              <a:solidFill>
                <a:srgbClr val="FFFFFF"/>
              </a:solidFill>
            </a:endParaRPr>
          </a:p>
        </p:txBody>
      </p:sp>
    </p:spTree>
    <p:extLst>
      <p:ext uri="{BB962C8B-B14F-4D97-AF65-F5344CB8AC3E}">
        <p14:creationId xmlns:p14="http://schemas.microsoft.com/office/powerpoint/2010/main" val="91630213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r>
              <a:rPr lang="en-GB" i="0" dirty="0">
                <a:effectLst/>
                <a:latin typeface="Calibri" panose="020F0502020204030204" pitchFamily="34" charset="0"/>
                <a:cs typeface="Calibri" panose="020F0502020204030204" pitchFamily="34" charset="0"/>
              </a:rPr>
              <a:t>Kinetoscope, forerunner of the motion-picture film projector, invented by </a:t>
            </a:r>
            <a:r>
              <a:rPr lang="en-GB" dirty="0">
                <a:latin typeface="Calibri" panose="020F0502020204030204" pitchFamily="34" charset="0"/>
                <a:cs typeface="Calibri" panose="020F0502020204030204" pitchFamily="34" charset="0"/>
              </a:rPr>
              <a:t>Thomas A. Ediso</a:t>
            </a:r>
            <a:r>
              <a:rPr lang="en-GB" i="0" dirty="0">
                <a:effectLst/>
                <a:latin typeface="Calibri" panose="020F0502020204030204" pitchFamily="34" charset="0"/>
                <a:cs typeface="Calibri" panose="020F0502020204030204" pitchFamily="34" charset="0"/>
              </a:rPr>
              <a:t>n and William Dickson of the United States in 1891.</a:t>
            </a:r>
          </a:p>
          <a:p>
            <a:r>
              <a:rPr lang="en-GB" i="0" dirty="0">
                <a:effectLst/>
                <a:latin typeface="Calibri" panose="020F0502020204030204" pitchFamily="34" charset="0"/>
                <a:cs typeface="Calibri" panose="020F0502020204030204" pitchFamily="34" charset="0"/>
              </a:rPr>
              <a:t> In it, a strip of film was passed rapidly between a lens and an electric light bulb while the viewer peered through a peephole. Behind the peephole was a spinning wheel with a narrow slit that acted as a shutter, permitting a momentary view of each of the 46 frames passing in front of the shutter every second.</a:t>
            </a:r>
            <a:endParaRPr lang="en-US" dirty="0">
              <a:latin typeface="Calibri" panose="020F0502020204030204" pitchFamily="34" charset="0"/>
              <a:cs typeface="Calibri" panose="020F0502020204030204" pitchFamily="34" charset="0"/>
            </a:endParaRPr>
          </a:p>
          <a:p>
            <a:pPr marL="0" indent="0">
              <a:buNone/>
            </a:pPr>
            <a:endParaRPr lang="en-GB" sz="2400" dirty="0">
              <a:solidFill>
                <a:srgbClr val="FFFFFF"/>
              </a:solidFill>
            </a:endParaRPr>
          </a:p>
        </p:txBody>
      </p:sp>
    </p:spTree>
    <p:extLst>
      <p:ext uri="{BB962C8B-B14F-4D97-AF65-F5344CB8AC3E}">
        <p14:creationId xmlns:p14="http://schemas.microsoft.com/office/powerpoint/2010/main" val="163836861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r>
              <a:rPr lang="en-US" sz="2400" dirty="0">
                <a:latin typeface="Calibri" panose="020F0502020204030204" pitchFamily="34" charset="0"/>
                <a:cs typeface="Calibri" panose="020F0502020204030204" pitchFamily="34" charset="0"/>
                <a:hlinkClick r:id="rId2"/>
              </a:rPr>
              <a:t>https://www.youtube.com/watch?v=sfI0NVC0hLU</a:t>
            </a:r>
            <a:r>
              <a:rPr lang="en-US" sz="2400" dirty="0">
                <a:latin typeface="Calibri" panose="020F0502020204030204" pitchFamily="34" charset="0"/>
                <a:cs typeface="Calibri" panose="020F0502020204030204" pitchFamily="34" charset="0"/>
              </a:rPr>
              <a:t> </a:t>
            </a:r>
          </a:p>
          <a:p>
            <a:pPr marL="0" indent="0">
              <a:buNone/>
            </a:pPr>
            <a:endParaRPr lang="en-GB" sz="2400" dirty="0">
              <a:solidFill>
                <a:srgbClr val="FFFFFF"/>
              </a:solidFill>
            </a:endParaRPr>
          </a:p>
        </p:txBody>
      </p:sp>
    </p:spTree>
    <p:extLst>
      <p:ext uri="{BB962C8B-B14F-4D97-AF65-F5344CB8AC3E}">
        <p14:creationId xmlns:p14="http://schemas.microsoft.com/office/powerpoint/2010/main" val="399557862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r>
              <a:rPr lang="en-GB" b="1" i="0" dirty="0" err="1">
                <a:effectLst/>
              </a:rPr>
              <a:t>Cin</a:t>
            </a:r>
            <a:r>
              <a:rPr lang="en-GB" b="1" i="0" dirty="0" err="1">
                <a:effectLst/>
                <a:latin typeface="Times New Roman" panose="02020603050405020304" pitchFamily="18" charset="0"/>
                <a:cs typeface="Times New Roman" panose="02020603050405020304" pitchFamily="18" charset="0"/>
              </a:rPr>
              <a:t>é</a:t>
            </a:r>
            <a:r>
              <a:rPr lang="en-GB" b="1" i="0" dirty="0" err="1">
                <a:effectLst/>
              </a:rPr>
              <a:t>matograph</a:t>
            </a:r>
            <a:r>
              <a:rPr lang="en-GB" b="1" i="0" dirty="0">
                <a:effectLst/>
              </a:rPr>
              <a:t> (Lumiere brothers) </a:t>
            </a:r>
          </a:p>
          <a:p>
            <a:r>
              <a:rPr lang="en-GB" b="1" i="0" dirty="0">
                <a:effectLst/>
              </a:rPr>
              <a:t>A three-in-one device that could record, develop and project motion pictures</a:t>
            </a:r>
            <a:r>
              <a:rPr lang="en-GB" b="0" i="0" dirty="0">
                <a:effectLst/>
              </a:rPr>
              <a:t>, the </a:t>
            </a:r>
            <a:r>
              <a:rPr lang="en-GB" b="0" i="0" dirty="0" err="1">
                <a:effectLst/>
              </a:rPr>
              <a:t>Cinématograph</a:t>
            </a:r>
            <a:r>
              <a:rPr lang="en-GB" b="0" i="0" dirty="0">
                <a:effectLst/>
              </a:rPr>
              <a:t> would go down in history as the first viable film camera. Using it, the Lumière brothers shot footage of workers at their factory leaving at the end of the day.</a:t>
            </a:r>
            <a:endParaRPr lang="en-US" dirty="0">
              <a:cs typeface="Calibri" panose="020F0502020204030204" pitchFamily="34" charset="0"/>
            </a:endParaRPr>
          </a:p>
          <a:p>
            <a:pPr marL="0" indent="0">
              <a:buNone/>
            </a:pPr>
            <a:endParaRPr lang="en-GB" sz="2400" dirty="0">
              <a:solidFill>
                <a:srgbClr val="FFFFFF"/>
              </a:solidFill>
            </a:endParaRPr>
          </a:p>
        </p:txBody>
      </p:sp>
    </p:spTree>
    <p:extLst>
      <p:ext uri="{BB962C8B-B14F-4D97-AF65-F5344CB8AC3E}">
        <p14:creationId xmlns:p14="http://schemas.microsoft.com/office/powerpoint/2010/main" val="112256729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r>
              <a:rPr lang="en-GB" b="1" i="0" dirty="0" err="1">
                <a:effectLst/>
              </a:rPr>
              <a:t>Cin</a:t>
            </a:r>
            <a:r>
              <a:rPr lang="en-GB" b="1" i="0" dirty="0" err="1">
                <a:effectLst/>
                <a:latin typeface="Times New Roman" panose="02020603050405020304" pitchFamily="18" charset="0"/>
                <a:cs typeface="Times New Roman" panose="02020603050405020304" pitchFamily="18" charset="0"/>
              </a:rPr>
              <a:t>é</a:t>
            </a:r>
            <a:r>
              <a:rPr lang="en-GB" b="1" i="0" dirty="0" err="1">
                <a:effectLst/>
              </a:rPr>
              <a:t>matograph</a:t>
            </a:r>
            <a:r>
              <a:rPr lang="en-GB" b="1" i="0" dirty="0">
                <a:effectLst/>
              </a:rPr>
              <a:t> (Lumiere brothers) </a:t>
            </a:r>
          </a:p>
          <a:p>
            <a:r>
              <a:rPr lang="en-GB" b="0" i="0" dirty="0">
                <a:effectLst/>
              </a:rPr>
              <a:t>The </a:t>
            </a:r>
            <a:r>
              <a:rPr lang="en-GB" b="0" i="0" dirty="0" err="1">
                <a:effectLst/>
              </a:rPr>
              <a:t>Cinématograph</a:t>
            </a:r>
            <a:r>
              <a:rPr lang="en-GB" b="0" i="0" dirty="0">
                <a:effectLst/>
              </a:rPr>
              <a:t> was a film camera that also functioned as a photo developer and projector: The lenses and magazines needed to be changed to in order to switch between the three functions. The film used was the same width as Edison's—35 mm—but the perforations were different: a round hole on each side of the image. The films were no more than 20 m long.</a:t>
            </a:r>
            <a:endParaRPr lang="en-US" dirty="0">
              <a:cs typeface="Calibri" panose="020F0502020204030204" pitchFamily="34" charset="0"/>
            </a:endParaRPr>
          </a:p>
          <a:p>
            <a:endParaRPr lang="en-GB" sz="2400" dirty="0">
              <a:solidFill>
                <a:srgbClr val="FFFFFF"/>
              </a:solidFill>
            </a:endParaRPr>
          </a:p>
        </p:txBody>
      </p:sp>
    </p:spTree>
    <p:extLst>
      <p:ext uri="{BB962C8B-B14F-4D97-AF65-F5344CB8AC3E}">
        <p14:creationId xmlns:p14="http://schemas.microsoft.com/office/powerpoint/2010/main" val="124640234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D8510A-8CD5-3DA7-1ABE-4AAD7BBA2CB2}"/>
              </a:ext>
            </a:extLst>
          </p:cNvPr>
          <p:cNvSpPr>
            <a:spLocks noGrp="1"/>
          </p:cNvSpPr>
          <p:nvPr>
            <p:ph type="title"/>
          </p:nvPr>
        </p:nvSpPr>
        <p:spPr>
          <a:xfrm>
            <a:off x="943276" y="712268"/>
            <a:ext cx="10410524" cy="1193533"/>
          </a:xfrm>
        </p:spPr>
        <p:txBody>
          <a:bodyPr>
            <a:normAutofit/>
          </a:bodyPr>
          <a:lstStyle/>
          <a:p>
            <a:r>
              <a:rPr lang="en-US" sz="4400" dirty="0"/>
              <a:t>Unit introduction </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78566C0-3250-218F-008C-A0A0037DD969}"/>
              </a:ext>
            </a:extLst>
          </p:cNvPr>
          <p:cNvSpPr>
            <a:spLocks noGrp="1"/>
          </p:cNvSpPr>
          <p:nvPr>
            <p:ph idx="1"/>
          </p:nvPr>
        </p:nvSpPr>
        <p:spPr>
          <a:xfrm>
            <a:off x="943276" y="2050181"/>
            <a:ext cx="10410524" cy="4126782"/>
          </a:xfrm>
        </p:spPr>
        <p:txBody>
          <a:bodyPr>
            <a:normAutofit fontScale="92500" lnSpcReduction="10000"/>
          </a:bodyPr>
          <a:lstStyle/>
          <a:p>
            <a:r>
              <a:rPr lang="en-GB" dirty="0">
                <a:effectLst/>
              </a:rPr>
              <a:t>Have you ever wondered how all the animations you come across are made? The creative media industries use animated content in a wide variety of digital products and require people to work on their design and production. </a:t>
            </a:r>
            <a:endParaRPr lang="en-GB" dirty="0"/>
          </a:p>
          <a:p>
            <a:r>
              <a:rPr lang="en-GB" dirty="0">
                <a:effectLst/>
              </a:rPr>
              <a:t>Animation is used in many sectors of the creative media industries including advertising, video games, music videos, films, television, mobile phones and websites. With such a wide variety of uses it has great potential for the expression of creativity and innovation. Large and small companies, as well as freelance producers, create animation across the UK. The industry requires people to work in highly skilled and specialised roles to create animations in a range of formats for a variety of purposes and audiences. </a:t>
            </a:r>
            <a:endParaRPr lang="en-GB" dirty="0"/>
          </a:p>
          <a:p>
            <a:endParaRPr lang="en-GB" sz="2400" dirty="0">
              <a:solidFill>
                <a:srgbClr val="FFFFFF"/>
              </a:solidFill>
            </a:endParaRPr>
          </a:p>
        </p:txBody>
      </p:sp>
    </p:spTree>
    <p:extLst>
      <p:ext uri="{BB962C8B-B14F-4D97-AF65-F5344CB8AC3E}">
        <p14:creationId xmlns:p14="http://schemas.microsoft.com/office/powerpoint/2010/main" val="84750055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r>
              <a:rPr lang="en-GB" sz="2400" b="1" i="0" dirty="0">
                <a:solidFill>
                  <a:srgbClr val="202124"/>
                </a:solidFill>
                <a:effectLst/>
                <a:hlinkClick r:id="rId2"/>
              </a:rPr>
              <a:t>https://www.youtube.com/watch?v=Y4tW5SekrxY</a:t>
            </a:r>
            <a:r>
              <a:rPr lang="en-GB" sz="2400" b="1" i="0" dirty="0">
                <a:solidFill>
                  <a:srgbClr val="202124"/>
                </a:solidFill>
                <a:effectLst/>
              </a:rPr>
              <a:t> </a:t>
            </a:r>
            <a:endParaRPr lang="en-US" sz="2400" dirty="0">
              <a:cs typeface="Calibri" panose="020F0502020204030204" pitchFamily="34" charset="0"/>
            </a:endParaRPr>
          </a:p>
          <a:p>
            <a:pPr marL="0" indent="0">
              <a:buNone/>
            </a:pPr>
            <a:endParaRPr lang="en-GB" sz="2400" dirty="0">
              <a:solidFill>
                <a:srgbClr val="FFFFFF"/>
              </a:solidFill>
            </a:endParaRPr>
          </a:p>
        </p:txBody>
      </p:sp>
    </p:spTree>
    <p:extLst>
      <p:ext uri="{BB962C8B-B14F-4D97-AF65-F5344CB8AC3E}">
        <p14:creationId xmlns:p14="http://schemas.microsoft.com/office/powerpoint/2010/main" val="403404941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r>
              <a:rPr lang="en-US" dirty="0"/>
              <a:t>Flip book </a:t>
            </a:r>
          </a:p>
          <a:p>
            <a:pPr marL="0" indent="0">
              <a:buNone/>
            </a:pPr>
            <a:r>
              <a:rPr lang="en-GB" b="0" i="0" dirty="0">
                <a:effectLst/>
              </a:rPr>
              <a:t>Flipbook animation has been around for over 150 years. </a:t>
            </a:r>
            <a:r>
              <a:rPr lang="en-GB" b="1" i="0" dirty="0">
                <a:effectLst/>
              </a:rPr>
              <a:t>Pierre-Hubert </a:t>
            </a:r>
            <a:r>
              <a:rPr lang="en-GB" b="1" i="0" dirty="0" err="1">
                <a:effectLst/>
              </a:rPr>
              <a:t>Desvignes</a:t>
            </a:r>
            <a:r>
              <a:rPr lang="en-GB" b="0" i="0" dirty="0">
                <a:effectLst/>
              </a:rPr>
              <a:t> is credited with creating a version of the flipbook around 1860, though John Barnes </a:t>
            </a:r>
            <a:r>
              <a:rPr lang="en-GB" b="0" i="0" dirty="0" err="1">
                <a:effectLst/>
              </a:rPr>
              <a:t>Linnett</a:t>
            </a:r>
            <a:r>
              <a:rPr lang="en-GB" b="0" i="0" dirty="0">
                <a:effectLst/>
              </a:rPr>
              <a:t>, a British lithograph printer, was the first to patent the design.</a:t>
            </a:r>
            <a:endParaRPr lang="en-US" dirty="0"/>
          </a:p>
          <a:p>
            <a:pPr marL="0" indent="0">
              <a:buNone/>
            </a:pPr>
            <a:endParaRPr lang="en-GB" sz="2400" dirty="0">
              <a:solidFill>
                <a:srgbClr val="FFFFFF"/>
              </a:solidFill>
            </a:endParaRPr>
          </a:p>
        </p:txBody>
      </p:sp>
    </p:spTree>
    <p:extLst>
      <p:ext uri="{BB962C8B-B14F-4D97-AF65-F5344CB8AC3E}">
        <p14:creationId xmlns:p14="http://schemas.microsoft.com/office/powerpoint/2010/main" val="19126263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A Quick Guide to Flipbook Animation | by Breadnbeyond | Medium">
            <a:extLst>
              <a:ext uri="{FF2B5EF4-FFF2-40B4-BE49-F238E27FC236}">
                <a16:creationId xmlns:a16="http://schemas.microsoft.com/office/drawing/2014/main" id="{E42B125F-4BB4-50E0-744C-EBE965A28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684" y="2952995"/>
            <a:ext cx="4320117" cy="3223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aruto And Sasuke - Flipbook Anime Chibi - YouTube">
            <a:extLst>
              <a:ext uri="{FF2B5EF4-FFF2-40B4-BE49-F238E27FC236}">
                <a16:creationId xmlns:a16="http://schemas.microsoft.com/office/drawing/2014/main" id="{8FDDFC62-60F2-3D97-9080-673EDA094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667" y="2882900"/>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86444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r>
              <a:rPr lang="en-US" sz="2400" dirty="0"/>
              <a:t>Task</a:t>
            </a:r>
          </a:p>
          <a:p>
            <a:endParaRPr lang="en-US" sz="2400" dirty="0"/>
          </a:p>
          <a:p>
            <a:r>
              <a:rPr lang="en-US" sz="2400" dirty="0">
                <a:hlinkClick r:id="rId2"/>
              </a:rPr>
              <a:t>https://www.youtube.com/watch?v=wgl_vjFxjzo</a:t>
            </a:r>
            <a:r>
              <a:rPr lang="en-US" sz="2400" dirty="0"/>
              <a:t> </a:t>
            </a:r>
          </a:p>
          <a:p>
            <a:r>
              <a:rPr lang="en-US" sz="2400" dirty="0">
                <a:hlinkClick r:id="rId3"/>
              </a:rPr>
              <a:t>https://www.youtube.com/watch?v=ycKIANTmTP0</a:t>
            </a:r>
            <a:r>
              <a:rPr lang="en-US" sz="2400" dirty="0"/>
              <a:t>  </a:t>
            </a:r>
          </a:p>
          <a:p>
            <a:pPr marL="0" indent="0">
              <a:buNone/>
            </a:pPr>
            <a:endParaRPr lang="en-GB" sz="2400" dirty="0">
              <a:solidFill>
                <a:srgbClr val="FFFFFF"/>
              </a:solidFill>
            </a:endParaRPr>
          </a:p>
        </p:txBody>
      </p:sp>
    </p:spTree>
    <p:extLst>
      <p:ext uri="{BB962C8B-B14F-4D97-AF65-F5344CB8AC3E}">
        <p14:creationId xmlns:p14="http://schemas.microsoft.com/office/powerpoint/2010/main" val="292555922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pic>
        <p:nvPicPr>
          <p:cNvPr id="4" name="Picture 4" descr="10 Best Printable Flip Books - printablee.com">
            <a:extLst>
              <a:ext uri="{FF2B5EF4-FFF2-40B4-BE49-F238E27FC236}">
                <a16:creationId xmlns:a16="http://schemas.microsoft.com/office/drawing/2014/main" id="{C725154B-081F-A810-68EB-4ACFC143D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102" y="1960562"/>
            <a:ext cx="373489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Animation (Flip Book) Workshop | ARTiculation360">
            <a:extLst>
              <a:ext uri="{FF2B5EF4-FFF2-40B4-BE49-F238E27FC236}">
                <a16:creationId xmlns:a16="http://schemas.microsoft.com/office/drawing/2014/main" id="{9399FA02-4388-EB2B-CD9D-09515BF45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025" y="1960562"/>
            <a:ext cx="307615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3715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pPr marL="0" indent="0">
              <a:buNone/>
            </a:pPr>
            <a:r>
              <a:rPr lang="en-US" sz="3200" dirty="0"/>
              <a:t>Steamboat Willie  </a:t>
            </a:r>
          </a:p>
          <a:p>
            <a:pPr marL="0" indent="0">
              <a:buNone/>
            </a:pPr>
            <a:r>
              <a:rPr lang="en-GB" b="0" dirty="0">
                <a:effectLst/>
              </a:rPr>
              <a:t>Steamboat Willie is a black-and-white animated Disney short that was the first cartoon of any kind to use completely synchronized sound. </a:t>
            </a:r>
          </a:p>
          <a:p>
            <a:pPr marL="0" indent="0">
              <a:buNone/>
            </a:pPr>
            <a:endParaRPr lang="en-GB" sz="2400" dirty="0">
              <a:solidFill>
                <a:srgbClr val="FFFFFF"/>
              </a:solidFill>
            </a:endParaRPr>
          </a:p>
        </p:txBody>
      </p:sp>
    </p:spTree>
    <p:extLst>
      <p:ext uri="{BB962C8B-B14F-4D97-AF65-F5344CB8AC3E}">
        <p14:creationId xmlns:p14="http://schemas.microsoft.com/office/powerpoint/2010/main" val="2770633737"/>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pPr marL="0" indent="0">
              <a:buNone/>
            </a:pPr>
            <a:r>
              <a:rPr lang="en-US" sz="2400" dirty="0"/>
              <a:t>Steamboat Willie</a:t>
            </a:r>
          </a:p>
          <a:p>
            <a:pPr marL="0" indent="0">
              <a:buNone/>
            </a:pPr>
            <a:r>
              <a:rPr lang="en-US" sz="2400" dirty="0"/>
              <a:t>https://www.google.com/search?q=steamboat+willie+full+movie&amp;biw=1200&amp;bih=576&amp;tbm=vid&amp;ei=pvTWY97MKILPgQbm7qGABA&amp;oq=steamboat+willie+full&amp;gs_lcp=Cg1nd3Mtd2l6LXZpZGVvEAEYADIFCAAQgAQyBQgAEIAEMgYIABAWEB46CwgAEIAEELEDEIMBOgQIABBDOgoIABCxAxCDARBDOgUIABCGA1DyAliAC2C5G2gAcAB4AIABTYgBjQOSAQE2mAEAoAEBwAEB&amp;sclient=gws-wiz-video#fpstate=ive&amp;vld=cid:94110720,vid:BBgghnQF6E4    </a:t>
            </a:r>
          </a:p>
          <a:p>
            <a:endParaRPr lang="en-GB" sz="2400" dirty="0">
              <a:solidFill>
                <a:srgbClr val="FFFFFF"/>
              </a:solidFill>
            </a:endParaRPr>
          </a:p>
        </p:txBody>
      </p:sp>
    </p:spTree>
    <p:extLst>
      <p:ext uri="{BB962C8B-B14F-4D97-AF65-F5344CB8AC3E}">
        <p14:creationId xmlns:p14="http://schemas.microsoft.com/office/powerpoint/2010/main" val="978834896"/>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pPr marL="0" indent="0">
              <a:buNone/>
            </a:pPr>
            <a:r>
              <a:rPr lang="en-GB" sz="3200" dirty="0"/>
              <a:t>Task </a:t>
            </a:r>
          </a:p>
          <a:p>
            <a:pPr marL="0" indent="0">
              <a:buNone/>
            </a:pPr>
            <a:r>
              <a:rPr lang="en-GB" sz="3200" b="0" dirty="0">
                <a:effectLst/>
              </a:rPr>
              <a:t>Re</a:t>
            </a:r>
            <a:r>
              <a:rPr lang="en-GB" sz="3200" dirty="0"/>
              <a:t>search steamboat Willie and write about how it was created and how they added sound into the animation. </a:t>
            </a:r>
            <a:endParaRPr lang="en-GB" b="0" dirty="0">
              <a:effectLst/>
            </a:endParaRPr>
          </a:p>
          <a:p>
            <a:pPr marL="0" indent="0">
              <a:buNone/>
            </a:pPr>
            <a:endParaRPr lang="en-GB" sz="2400" dirty="0">
              <a:solidFill>
                <a:srgbClr val="FFFFFF"/>
              </a:solidFill>
            </a:endParaRPr>
          </a:p>
        </p:txBody>
      </p:sp>
    </p:spTree>
    <p:extLst>
      <p:ext uri="{BB962C8B-B14F-4D97-AF65-F5344CB8AC3E}">
        <p14:creationId xmlns:p14="http://schemas.microsoft.com/office/powerpoint/2010/main" val="337232455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pPr marL="0" indent="0">
              <a:buNone/>
            </a:pPr>
            <a:r>
              <a:rPr lang="en-GB" dirty="0">
                <a:effectLst/>
              </a:rPr>
              <a:t>CGI animation, e.g. </a:t>
            </a:r>
            <a:r>
              <a:rPr lang="en-GB" i="1" dirty="0">
                <a:effectLst/>
              </a:rPr>
              <a:t>Toy Story </a:t>
            </a:r>
            <a:r>
              <a:rPr lang="en-GB" dirty="0">
                <a:effectLst/>
              </a:rPr>
              <a:t>(Pixar/Disney, 1995)</a:t>
            </a:r>
          </a:p>
          <a:p>
            <a:r>
              <a:rPr lang="en-GB" b="0" i="0" dirty="0">
                <a:effectLst/>
              </a:rPr>
              <a:t>CGI, or Computer-Generated Imagery, uses computer software to create still or animated visuals. It’s used to create 3D (and sometimes 2D) renderings as special effects in movies and TV shows.</a:t>
            </a:r>
          </a:p>
          <a:p>
            <a:r>
              <a:rPr lang="en-GB" b="0" i="0" dirty="0">
                <a:effectLst/>
              </a:rPr>
              <a:t>The first full-length CGI movie was 1995’s Toy Story by Pixar. The pioneering technology and design of this film inspired an entire industry of feature films.</a:t>
            </a:r>
          </a:p>
          <a:p>
            <a:endParaRPr lang="en-GB" sz="2400" dirty="0">
              <a:solidFill>
                <a:srgbClr val="FFFFFF"/>
              </a:solidFill>
            </a:endParaRPr>
          </a:p>
        </p:txBody>
      </p:sp>
    </p:spTree>
    <p:extLst>
      <p:ext uri="{BB962C8B-B14F-4D97-AF65-F5344CB8AC3E}">
        <p14:creationId xmlns:p14="http://schemas.microsoft.com/office/powerpoint/2010/main" val="559829708"/>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r>
              <a:rPr lang="en-US" sz="2400" dirty="0">
                <a:hlinkClick r:id="rId2"/>
              </a:rPr>
              <a:t>https://www.youtube.com/watch?v=gmwFOKDBCYU</a:t>
            </a:r>
            <a:r>
              <a:rPr lang="en-US" sz="2400" dirty="0"/>
              <a:t> </a:t>
            </a:r>
          </a:p>
          <a:p>
            <a:pPr marL="0" indent="0">
              <a:buNone/>
            </a:pPr>
            <a:endParaRPr lang="en-GB" sz="2400" dirty="0">
              <a:solidFill>
                <a:srgbClr val="FFFFFF"/>
              </a:solidFill>
            </a:endParaRPr>
          </a:p>
        </p:txBody>
      </p:sp>
    </p:spTree>
    <p:extLst>
      <p:ext uri="{BB962C8B-B14F-4D97-AF65-F5344CB8AC3E}">
        <p14:creationId xmlns:p14="http://schemas.microsoft.com/office/powerpoint/2010/main" val="162666068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9BE4C-5BE2-1FBE-DD42-582BA8D31058}"/>
              </a:ext>
            </a:extLst>
          </p:cNvPr>
          <p:cNvSpPr>
            <a:spLocks noGrp="1"/>
          </p:cNvSpPr>
          <p:nvPr>
            <p:ph type="title"/>
          </p:nvPr>
        </p:nvSpPr>
        <p:spPr>
          <a:xfrm>
            <a:off x="943276" y="712268"/>
            <a:ext cx="10410524" cy="1193533"/>
          </a:xfrm>
        </p:spPr>
        <p:txBody>
          <a:bodyPr>
            <a:normAutofit/>
          </a:bodyPr>
          <a:lstStyle/>
          <a:p>
            <a:r>
              <a:rPr lang="en-US" sz="4400" dirty="0"/>
              <a:t>Learning aims </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ED0E787-11F4-8DAD-7067-D956A94AA3D2}"/>
              </a:ext>
            </a:extLst>
          </p:cNvPr>
          <p:cNvSpPr>
            <a:spLocks noGrp="1"/>
          </p:cNvSpPr>
          <p:nvPr>
            <p:ph idx="1"/>
          </p:nvPr>
        </p:nvSpPr>
        <p:spPr>
          <a:xfrm>
            <a:off x="943276" y="2050181"/>
            <a:ext cx="10410524" cy="4126782"/>
          </a:xfrm>
        </p:spPr>
        <p:txBody>
          <a:bodyPr>
            <a:normAutofit/>
          </a:bodyPr>
          <a:lstStyle/>
          <a:p>
            <a:pPr marL="0" indent="0">
              <a:buNone/>
            </a:pPr>
            <a:r>
              <a:rPr lang="en-GB" dirty="0">
                <a:effectLst/>
              </a:rPr>
              <a:t>In this unit you will:</a:t>
            </a:r>
          </a:p>
          <a:p>
            <a:r>
              <a:rPr lang="en-GB" dirty="0">
                <a:effectLst/>
              </a:rPr>
              <a:t>A explore developments in animation</a:t>
            </a:r>
          </a:p>
          <a:p>
            <a:r>
              <a:rPr lang="en-GB" dirty="0">
                <a:effectLst/>
              </a:rPr>
              <a:t>B understand the uses and techniques of animation </a:t>
            </a:r>
          </a:p>
          <a:p>
            <a:r>
              <a:rPr lang="en-GB" dirty="0">
                <a:effectLst/>
              </a:rPr>
              <a:t>C produce animated content for digital media</a:t>
            </a:r>
          </a:p>
          <a:p>
            <a:r>
              <a:rPr lang="en-GB" dirty="0">
                <a:effectLst/>
              </a:rPr>
              <a:t>D review your own animated production. </a:t>
            </a:r>
            <a:endParaRPr lang="en-GB" dirty="0"/>
          </a:p>
          <a:p>
            <a:endParaRPr lang="en-GB" sz="2400" dirty="0">
              <a:solidFill>
                <a:srgbClr val="FFFFFF"/>
              </a:solidFill>
            </a:endParaRPr>
          </a:p>
        </p:txBody>
      </p:sp>
    </p:spTree>
    <p:extLst>
      <p:ext uri="{BB962C8B-B14F-4D97-AF65-F5344CB8AC3E}">
        <p14:creationId xmlns:p14="http://schemas.microsoft.com/office/powerpoint/2010/main" val="225939024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lnSpcReduction="10000"/>
          </a:bodyPr>
          <a:lstStyle/>
          <a:p>
            <a:pPr marL="0" indent="0">
              <a:buNone/>
            </a:pPr>
            <a:r>
              <a:rPr lang="en-GB" dirty="0"/>
              <a:t>P</a:t>
            </a:r>
            <a:r>
              <a:rPr lang="en-GB" u="none" strike="noStrike" baseline="0" dirty="0"/>
              <a:t>erformance (motion) capture, e.g. The Polar Express (Warner Bros, 2004). </a:t>
            </a:r>
          </a:p>
          <a:p>
            <a:r>
              <a:rPr lang="en-GB" dirty="0">
                <a:effectLst/>
              </a:rPr>
              <a:t>The Polar Express is one of the most popular holiday movies and is watched by millions of fans every holiday season. </a:t>
            </a:r>
          </a:p>
          <a:p>
            <a:r>
              <a:rPr lang="en-GB" dirty="0">
                <a:effectLst/>
              </a:rPr>
              <a:t>When it first came out in 2004, viewers had mixed feelings about the technique that was used to create the movie. </a:t>
            </a:r>
          </a:p>
          <a:p>
            <a:r>
              <a:rPr lang="en-GB" dirty="0">
                <a:effectLst/>
              </a:rPr>
              <a:t>Motion-capture had only been used for visual effects until then, so the technology was still new, and viewers thought it made the lifelike characters look kind of "creepy." But after a while, viewers warmed up to the idea and now love the holiday classic.</a:t>
            </a:r>
            <a:endParaRPr lang="en-US" sz="4000" dirty="0"/>
          </a:p>
          <a:p>
            <a:endParaRPr lang="en-GB" sz="2400" dirty="0">
              <a:solidFill>
                <a:srgbClr val="FFFFFF"/>
              </a:solidFill>
            </a:endParaRPr>
          </a:p>
        </p:txBody>
      </p:sp>
    </p:spTree>
    <p:extLst>
      <p:ext uri="{BB962C8B-B14F-4D97-AF65-F5344CB8AC3E}">
        <p14:creationId xmlns:p14="http://schemas.microsoft.com/office/powerpoint/2010/main" val="183195046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pPr marL="0" indent="0">
              <a:buNone/>
            </a:pPr>
            <a:r>
              <a:rPr lang="en-GB" dirty="0"/>
              <a:t>Animation is the rapid display of a sequence of images to create an illusion of movement </a:t>
            </a:r>
          </a:p>
          <a:p>
            <a:pPr marL="0" indent="0">
              <a:buNone/>
            </a:pPr>
            <a:r>
              <a:rPr lang="en-GB" dirty="0"/>
              <a:t>• The most common method of presenting animation is as a motion picture.</a:t>
            </a:r>
          </a:p>
          <a:p>
            <a:pPr marL="0" indent="0">
              <a:buNone/>
            </a:pPr>
            <a:r>
              <a:rPr lang="en-GB" dirty="0"/>
              <a:t>• Each frame is a photograph, drawing, or computer-generated image </a:t>
            </a:r>
          </a:p>
          <a:p>
            <a:pPr marL="0" indent="0">
              <a:buNone/>
            </a:pPr>
            <a:r>
              <a:rPr lang="en-GB" dirty="0"/>
              <a:t>• Each frame differs slightly from the one before it </a:t>
            </a:r>
          </a:p>
          <a:p>
            <a:pPr marL="0" indent="0">
              <a:buNone/>
            </a:pPr>
            <a:r>
              <a:rPr lang="en-GB" dirty="0"/>
              <a:t>• Viewing the frames in rapid succession implies “motion”</a:t>
            </a:r>
            <a:endParaRPr lang="en-US" sz="4000" dirty="0"/>
          </a:p>
          <a:p>
            <a:pPr marL="0" indent="0">
              <a:buNone/>
            </a:pPr>
            <a:endParaRPr lang="en-GB" sz="2400" dirty="0">
              <a:solidFill>
                <a:srgbClr val="FFFFFF"/>
              </a:solidFill>
            </a:endParaRPr>
          </a:p>
        </p:txBody>
      </p:sp>
    </p:spTree>
    <p:extLst>
      <p:ext uri="{BB962C8B-B14F-4D97-AF65-F5344CB8AC3E}">
        <p14:creationId xmlns:p14="http://schemas.microsoft.com/office/powerpoint/2010/main" val="404183675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pPr marL="0" indent="0">
              <a:buNone/>
            </a:pPr>
            <a:r>
              <a:rPr lang="en-GB" dirty="0"/>
              <a:t>Physically manipulate real-world objects and photograph them one frame at a time to create the illusion of movement </a:t>
            </a:r>
          </a:p>
          <a:p>
            <a:pPr marL="0" indent="0">
              <a:buNone/>
            </a:pPr>
            <a:r>
              <a:rPr lang="en-GB" dirty="0"/>
              <a:t>• Create and tell non-physical non-real-world stories</a:t>
            </a:r>
          </a:p>
          <a:p>
            <a:pPr marL="0" indent="0">
              <a:buNone/>
            </a:pPr>
            <a:r>
              <a:rPr lang="en-GB" dirty="0" err="1"/>
              <a:t>Gumbasia</a:t>
            </a:r>
            <a:r>
              <a:rPr lang="en-GB" dirty="0"/>
              <a:t> was the first clay animation </a:t>
            </a:r>
          </a:p>
          <a:p>
            <a:pPr marL="0" indent="0">
              <a:buNone/>
            </a:pPr>
            <a:r>
              <a:rPr lang="en-GB" dirty="0"/>
              <a:t>• A short film produced in 1953 and released on September 2, 1955 </a:t>
            </a:r>
          </a:p>
          <a:p>
            <a:pPr marL="0" indent="0">
              <a:buNone/>
            </a:pPr>
            <a:r>
              <a:rPr lang="en-GB" dirty="0"/>
              <a:t>• Produced by Art </a:t>
            </a:r>
            <a:r>
              <a:rPr lang="en-GB" dirty="0" err="1"/>
              <a:t>Clokey</a:t>
            </a:r>
            <a:r>
              <a:rPr lang="en-GB" dirty="0"/>
              <a:t>, who went on to create the classic series “Gumby” and “Davey and Goliath” using the same technique</a:t>
            </a:r>
            <a:endParaRPr lang="en-US" dirty="0"/>
          </a:p>
          <a:p>
            <a:pPr marL="0" indent="0">
              <a:buNone/>
            </a:pPr>
            <a:endParaRPr lang="en-GB" sz="2400" dirty="0">
              <a:solidFill>
                <a:srgbClr val="FFFFFF"/>
              </a:solidFill>
            </a:endParaRPr>
          </a:p>
        </p:txBody>
      </p:sp>
    </p:spTree>
    <p:extLst>
      <p:ext uri="{BB962C8B-B14F-4D97-AF65-F5344CB8AC3E}">
        <p14:creationId xmlns:p14="http://schemas.microsoft.com/office/powerpoint/2010/main" val="3456978601"/>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pPr marL="0" indent="0">
              <a:buNone/>
            </a:pPr>
            <a:r>
              <a:rPr lang="en-GB" sz="2400" dirty="0">
                <a:hlinkClick r:id="rId2"/>
              </a:rPr>
              <a:t>https://www.youtube.com/watch?v=3L1LI4pxTVI</a:t>
            </a:r>
            <a:r>
              <a:rPr lang="en-GB" sz="2400" dirty="0"/>
              <a:t> </a:t>
            </a:r>
            <a:endParaRPr lang="en-US" sz="2400" dirty="0"/>
          </a:p>
          <a:p>
            <a:pPr marL="0" indent="0">
              <a:buNone/>
            </a:pPr>
            <a:endParaRPr lang="en-GB" sz="2400" dirty="0">
              <a:solidFill>
                <a:srgbClr val="FFFFFF"/>
              </a:solidFill>
            </a:endParaRPr>
          </a:p>
        </p:txBody>
      </p:sp>
    </p:spTree>
    <p:extLst>
      <p:ext uri="{BB962C8B-B14F-4D97-AF65-F5344CB8AC3E}">
        <p14:creationId xmlns:p14="http://schemas.microsoft.com/office/powerpoint/2010/main" val="2549193542"/>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pPr marL="0" indent="0">
              <a:buNone/>
            </a:pPr>
            <a:r>
              <a:rPr lang="en-GB" dirty="0"/>
              <a:t>Cartoon animations</a:t>
            </a:r>
          </a:p>
          <a:p>
            <a:pPr marL="0" indent="0">
              <a:buNone/>
            </a:pPr>
            <a:r>
              <a:rPr lang="en-GB" dirty="0"/>
              <a:t>Produced in large numbers in the Golden Age of Hollywood; usually shown before feature films </a:t>
            </a:r>
          </a:p>
          <a:p>
            <a:pPr marL="0" indent="0">
              <a:buNone/>
            </a:pPr>
            <a:r>
              <a:rPr lang="en-GB" dirty="0"/>
              <a:t>• First animated full-length film: Snow White, 1937 (took 4 years to make) </a:t>
            </a:r>
          </a:p>
          <a:p>
            <a:pPr marL="0" indent="0">
              <a:buNone/>
            </a:pPr>
            <a:r>
              <a:rPr lang="en-GB" dirty="0"/>
              <a:t>• Moved to TV in the 1950’s, when TV became popular – Flintstones: first successful prime time TV cartoon</a:t>
            </a:r>
            <a:endParaRPr lang="en-US" dirty="0"/>
          </a:p>
          <a:p>
            <a:pPr marL="0" indent="0">
              <a:buNone/>
            </a:pPr>
            <a:endParaRPr lang="en-GB" sz="2400" dirty="0">
              <a:solidFill>
                <a:srgbClr val="FFFFFF"/>
              </a:solidFill>
            </a:endParaRPr>
          </a:p>
        </p:txBody>
      </p:sp>
    </p:spTree>
    <p:extLst>
      <p:ext uri="{BB962C8B-B14F-4D97-AF65-F5344CB8AC3E}">
        <p14:creationId xmlns:p14="http://schemas.microsoft.com/office/powerpoint/2010/main" val="3176260053"/>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A.2 How animation works </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pPr algn="l"/>
            <a:r>
              <a:rPr lang="en-GB" sz="2400" b="0" i="0" u="none" strike="noStrike" baseline="0" dirty="0">
                <a:latin typeface="Arial" panose="020B0604020202020204" pitchFamily="34" charset="0"/>
              </a:rPr>
              <a:t>Animation is a series of images shown in quick succession, which we then perceive as moving. In this topic we are going to look at:</a:t>
            </a:r>
          </a:p>
          <a:p>
            <a:r>
              <a:rPr lang="en-GB" sz="2400" dirty="0">
                <a:latin typeface="Arial" panose="020B0604020202020204" pitchFamily="34" charset="0"/>
              </a:rPr>
              <a:t>I</a:t>
            </a:r>
            <a:r>
              <a:rPr lang="en-GB" sz="2400" b="0" i="0" u="none" strike="noStrike" baseline="0" dirty="0">
                <a:latin typeface="Arial" panose="020B0604020202020204" pitchFamily="34" charset="0"/>
              </a:rPr>
              <a:t>llusion of movement</a:t>
            </a:r>
          </a:p>
          <a:p>
            <a:r>
              <a:rPr lang="en-GB" sz="2400" b="0" i="0" u="none" strike="noStrike" baseline="0" dirty="0">
                <a:latin typeface="Arial" panose="020B0604020202020204" pitchFamily="34" charset="0"/>
              </a:rPr>
              <a:t>persistence of vision</a:t>
            </a:r>
          </a:p>
          <a:p>
            <a:r>
              <a:rPr lang="en-GB" sz="2400" b="0" i="0" u="none" strike="noStrike" baseline="0" dirty="0">
                <a:latin typeface="Arial" panose="020B0604020202020204" pitchFamily="34" charset="0"/>
              </a:rPr>
              <a:t>beta movement</a:t>
            </a:r>
          </a:p>
          <a:p>
            <a:pPr algn="l"/>
            <a:r>
              <a:rPr lang="en-GB" sz="2400" dirty="0">
                <a:latin typeface="Arial" panose="020B0604020202020204" pitchFamily="34" charset="0"/>
              </a:rPr>
              <a:t>F</a:t>
            </a:r>
            <a:r>
              <a:rPr lang="en-GB" sz="2400" b="0" i="0" u="none" strike="noStrike" baseline="0" dirty="0">
                <a:latin typeface="Arial" panose="020B0604020202020204" pitchFamily="34" charset="0"/>
              </a:rPr>
              <a:t>rame rates (fps)</a:t>
            </a:r>
          </a:p>
          <a:p>
            <a:pPr algn="l"/>
            <a:r>
              <a:rPr lang="en-GB" sz="2400" dirty="0">
                <a:latin typeface="Arial" panose="020B0604020202020204" pitchFamily="34" charset="0"/>
              </a:rPr>
              <a:t>S</a:t>
            </a:r>
            <a:r>
              <a:rPr lang="en-GB" sz="2400" b="0" i="0" u="none" strike="noStrike" baseline="0" dirty="0">
                <a:latin typeface="Arial" panose="020B0604020202020204" pitchFamily="34" charset="0"/>
              </a:rPr>
              <a:t>uspension of disbelief, i.e., animation sometimes requires us to believe that which is impossible in the real world.</a:t>
            </a:r>
            <a:endParaRPr lang="en-GB" sz="3200" dirty="0">
              <a:solidFill>
                <a:srgbClr val="FFFFFF"/>
              </a:solidFill>
            </a:endParaRPr>
          </a:p>
        </p:txBody>
      </p:sp>
    </p:spTree>
    <p:extLst>
      <p:ext uri="{BB962C8B-B14F-4D97-AF65-F5344CB8AC3E}">
        <p14:creationId xmlns:p14="http://schemas.microsoft.com/office/powerpoint/2010/main" val="214646467"/>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A.2 How animation works </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lnSpcReduction="10000"/>
          </a:bodyPr>
          <a:lstStyle/>
          <a:p>
            <a:pPr marL="0" indent="0">
              <a:buNone/>
            </a:pPr>
            <a:r>
              <a:rPr lang="en-GB" dirty="0"/>
              <a:t>Illusion of movement </a:t>
            </a:r>
          </a:p>
          <a:p>
            <a:pPr algn="l"/>
            <a:r>
              <a:rPr lang="en-GB" b="0" i="0" dirty="0">
                <a:effectLst/>
              </a:rPr>
              <a:t>Op Art, also known as optical art, is a type of art that features optical illusions. The way that lines, shapes, space and colour are used can fool our eyes and brain to see movement that is not really there.</a:t>
            </a:r>
          </a:p>
          <a:p>
            <a:pPr algn="l"/>
            <a:r>
              <a:rPr lang="en-GB" b="0" i="0" dirty="0">
                <a:effectLst/>
              </a:rPr>
              <a:t>Op Art works are abstract. They are based on geometric designs such as parallel lines, spirals, waves, circles and checkerboard patterns. Often these are produced in black and white or highly contrasting colours. The designs make it difficult for our eyes to rest on one area. The viewer's eyes constantly move over the images, and this creates feelings that the work itself is moving</a:t>
            </a:r>
          </a:p>
          <a:p>
            <a:pPr marL="0" indent="0">
              <a:buNone/>
            </a:pPr>
            <a:endParaRPr lang="en-GB" sz="2400" dirty="0">
              <a:solidFill>
                <a:srgbClr val="FFFFFF"/>
              </a:solidFill>
            </a:endParaRPr>
          </a:p>
        </p:txBody>
      </p:sp>
    </p:spTree>
    <p:extLst>
      <p:ext uri="{BB962C8B-B14F-4D97-AF65-F5344CB8AC3E}">
        <p14:creationId xmlns:p14="http://schemas.microsoft.com/office/powerpoint/2010/main" val="1091321176"/>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A.2 How animation works </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r>
              <a:rPr lang="en-GB" sz="2400" dirty="0"/>
              <a:t>Illusion of movement </a:t>
            </a:r>
          </a:p>
          <a:p>
            <a:pPr marL="0" indent="0">
              <a:buNone/>
            </a:pPr>
            <a:endParaRPr lang="en-GB" sz="2400" dirty="0">
              <a:solidFill>
                <a:srgbClr val="FFFFFF"/>
              </a:solidFill>
            </a:endParaRPr>
          </a:p>
        </p:txBody>
      </p:sp>
      <p:pic>
        <p:nvPicPr>
          <p:cNvPr id="4" name="Picture 6" descr="How to Create the Illusion of Movement in Static Design">
            <a:extLst>
              <a:ext uri="{FF2B5EF4-FFF2-40B4-BE49-F238E27FC236}">
                <a16:creationId xmlns:a16="http://schemas.microsoft.com/office/drawing/2014/main" id="{FE62F2DC-AB76-8DC1-2D09-557FB5468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70" y="2734323"/>
            <a:ext cx="3511118" cy="3511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These Patterns Move, But It's All an Illusion | Science| Smithsonian  Magazine">
            <a:extLst>
              <a:ext uri="{FF2B5EF4-FFF2-40B4-BE49-F238E27FC236}">
                <a16:creationId xmlns:a16="http://schemas.microsoft.com/office/drawing/2014/main" id="{5378FB34-8EBA-13B5-3AC8-D14E22CBB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183" y="2417632"/>
            <a:ext cx="3894268" cy="389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409005"/>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A.2 How animation works </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838200" y="2189408"/>
            <a:ext cx="9284594" cy="923330"/>
          </a:xfrm>
          <a:prstGeom prst="rect">
            <a:avLst/>
          </a:prstGeom>
          <a:noFill/>
        </p:spPr>
        <p:txBody>
          <a:bodyPr wrap="square">
            <a:spAutoFit/>
          </a:bodyPr>
          <a:lstStyle/>
          <a:p>
            <a:r>
              <a:rPr lang="en-GB" dirty="0"/>
              <a:t>Illusion of movement- Task </a:t>
            </a:r>
          </a:p>
          <a:p>
            <a:r>
              <a:rPr lang="en-GB" dirty="0">
                <a:hlinkClick r:id="rId2"/>
              </a:rPr>
              <a:t>https://www.youtube.com/watch?v=KnZQYXPJnXU</a:t>
            </a:r>
            <a:r>
              <a:rPr lang="en-GB" dirty="0"/>
              <a:t> </a:t>
            </a:r>
          </a:p>
          <a:p>
            <a:r>
              <a:rPr lang="en-GB" dirty="0">
                <a:hlinkClick r:id="rId3"/>
              </a:rPr>
              <a:t>https://www.youtube.com/watch?v=3_3uQYTg9GQ</a:t>
            </a:r>
            <a:r>
              <a:rPr lang="en-GB" dirty="0"/>
              <a:t>  </a:t>
            </a:r>
          </a:p>
        </p:txBody>
      </p:sp>
    </p:spTree>
    <p:extLst>
      <p:ext uri="{BB962C8B-B14F-4D97-AF65-F5344CB8AC3E}">
        <p14:creationId xmlns:p14="http://schemas.microsoft.com/office/powerpoint/2010/main" val="1319500790"/>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A.2 How animation works </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838199" y="2189408"/>
            <a:ext cx="10791423" cy="2677656"/>
          </a:xfrm>
          <a:prstGeom prst="rect">
            <a:avLst/>
          </a:prstGeom>
          <a:noFill/>
        </p:spPr>
        <p:txBody>
          <a:bodyPr wrap="square">
            <a:spAutoFit/>
          </a:bodyPr>
          <a:lstStyle/>
          <a:p>
            <a:pPr marL="0" indent="0">
              <a:buNone/>
            </a:pPr>
            <a:r>
              <a:rPr lang="en-GB" sz="2800" dirty="0"/>
              <a:t>Frame rates</a:t>
            </a:r>
          </a:p>
          <a:p>
            <a:r>
              <a:rPr lang="en-GB" sz="2800" b="0" i="0" dirty="0">
                <a:effectLst/>
              </a:rPr>
              <a:t>Frame rate greatly impacts the style and viewing experience of a video. Different frame rates yield different viewing experiences, and choosing a frame rate often means thinking about multiple factors, such as how realistic you want your video to look or whether or not you plan to use techniques like slow motion or motion-blur effects.</a:t>
            </a:r>
            <a:endParaRPr lang="en-GB" sz="2800" dirty="0"/>
          </a:p>
        </p:txBody>
      </p:sp>
    </p:spTree>
    <p:extLst>
      <p:ext uri="{BB962C8B-B14F-4D97-AF65-F5344CB8AC3E}">
        <p14:creationId xmlns:p14="http://schemas.microsoft.com/office/powerpoint/2010/main" val="201989101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6A63F9-97BB-ACB6-9B34-6A346D119450}"/>
              </a:ext>
            </a:extLst>
          </p:cNvPr>
          <p:cNvSpPr>
            <a:spLocks noGrp="1"/>
          </p:cNvSpPr>
          <p:nvPr>
            <p:ph type="title"/>
          </p:nvPr>
        </p:nvSpPr>
        <p:spPr>
          <a:xfrm>
            <a:off x="943276" y="712268"/>
            <a:ext cx="10410524" cy="1193533"/>
          </a:xfrm>
        </p:spPr>
        <p:txBody>
          <a:bodyPr>
            <a:normAutofit/>
          </a:bodyPr>
          <a:lstStyle/>
          <a:p>
            <a:r>
              <a:rPr lang="en-US" dirty="0"/>
              <a:t>Learning hours and assessment </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B0434E8-D6DD-554C-E352-081A43E1F5C5}"/>
              </a:ext>
            </a:extLst>
          </p:cNvPr>
          <p:cNvSpPr>
            <a:spLocks noGrp="1"/>
          </p:cNvSpPr>
          <p:nvPr>
            <p:ph idx="1"/>
          </p:nvPr>
        </p:nvSpPr>
        <p:spPr>
          <a:xfrm>
            <a:off x="943276" y="2050181"/>
            <a:ext cx="10410524" cy="4126782"/>
          </a:xfrm>
        </p:spPr>
        <p:txBody>
          <a:bodyPr>
            <a:normAutofit/>
          </a:bodyPr>
          <a:lstStyle/>
          <a:p>
            <a:r>
              <a:rPr lang="en-US" sz="3200" dirty="0"/>
              <a:t>This unit is 60 hours, and this includes time to do your assessments. </a:t>
            </a:r>
          </a:p>
          <a:p>
            <a:r>
              <a:rPr lang="en-US" sz="3200" dirty="0"/>
              <a:t>You will have an assignment to do for learning aim A, B, C &amp; D </a:t>
            </a:r>
          </a:p>
          <a:p>
            <a:endParaRPr lang="en-GB" sz="2400" dirty="0">
              <a:solidFill>
                <a:srgbClr val="FFFFFF"/>
              </a:solidFill>
            </a:endParaRPr>
          </a:p>
        </p:txBody>
      </p:sp>
    </p:spTree>
    <p:extLst>
      <p:ext uri="{BB962C8B-B14F-4D97-AF65-F5344CB8AC3E}">
        <p14:creationId xmlns:p14="http://schemas.microsoft.com/office/powerpoint/2010/main" val="3007124562"/>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A.2 How animation works </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838200" y="2189408"/>
            <a:ext cx="9284594" cy="1815882"/>
          </a:xfrm>
          <a:prstGeom prst="rect">
            <a:avLst/>
          </a:prstGeom>
          <a:noFill/>
        </p:spPr>
        <p:txBody>
          <a:bodyPr wrap="square">
            <a:spAutoFit/>
          </a:bodyPr>
          <a:lstStyle/>
          <a:p>
            <a:pPr marL="0" indent="0">
              <a:buNone/>
            </a:pPr>
            <a:r>
              <a:rPr lang="en-GB" sz="2800" dirty="0"/>
              <a:t>Frame rates</a:t>
            </a:r>
          </a:p>
          <a:p>
            <a:pPr algn="l"/>
            <a:r>
              <a:rPr lang="en-GB" sz="2800" dirty="0"/>
              <a:t>1</a:t>
            </a:r>
            <a:r>
              <a:rPr lang="en-GB" sz="2800" b="0" i="0" u="none" strike="noStrike" baseline="0" dirty="0"/>
              <a:t>2 fps animation</a:t>
            </a:r>
          </a:p>
          <a:p>
            <a:pPr algn="l"/>
            <a:r>
              <a:rPr lang="en-GB" sz="2800" b="0" i="0" u="none" strike="noStrike" baseline="0" dirty="0"/>
              <a:t>24 fps film</a:t>
            </a:r>
          </a:p>
          <a:p>
            <a:pPr algn="l"/>
            <a:r>
              <a:rPr lang="en-GB" sz="2800" b="0" i="0" u="none" strike="noStrike" baseline="0" dirty="0"/>
              <a:t>25 fps television</a:t>
            </a:r>
            <a:endParaRPr lang="en-GB" sz="2800" dirty="0"/>
          </a:p>
        </p:txBody>
      </p:sp>
    </p:spTree>
    <p:extLst>
      <p:ext uri="{BB962C8B-B14F-4D97-AF65-F5344CB8AC3E}">
        <p14:creationId xmlns:p14="http://schemas.microsoft.com/office/powerpoint/2010/main" val="3838786465"/>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A.2 How animation works </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523220"/>
          </a:xfrm>
          <a:prstGeom prst="rect">
            <a:avLst/>
          </a:prstGeom>
          <a:noFill/>
        </p:spPr>
        <p:txBody>
          <a:bodyPr wrap="square">
            <a:spAutoFit/>
          </a:bodyPr>
          <a:lstStyle/>
          <a:p>
            <a:pPr marL="0" indent="0">
              <a:buNone/>
            </a:pPr>
            <a:r>
              <a:rPr lang="en-GB" sz="2800" dirty="0"/>
              <a:t>Task </a:t>
            </a:r>
          </a:p>
        </p:txBody>
      </p:sp>
      <p:pic>
        <p:nvPicPr>
          <p:cNvPr id="4" name="Picture 4" descr="Lilo and Stitch 3 | Animation storyboard, Animated drawings, Storyboard  illustration">
            <a:extLst>
              <a:ext uri="{FF2B5EF4-FFF2-40B4-BE49-F238E27FC236}">
                <a16:creationId xmlns:a16="http://schemas.microsoft.com/office/drawing/2014/main" id="{CE94B1D7-1932-B147-65F2-24D645371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530" y="1917577"/>
            <a:ext cx="8052773" cy="4765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643792"/>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A.2 How animation works </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646331"/>
          </a:xfrm>
          <a:prstGeom prst="rect">
            <a:avLst/>
          </a:prstGeom>
          <a:noFill/>
        </p:spPr>
        <p:txBody>
          <a:bodyPr wrap="square">
            <a:spAutoFit/>
          </a:bodyPr>
          <a:lstStyle/>
          <a:p>
            <a:r>
              <a:rPr lang="en-GB" sz="1800" dirty="0">
                <a:hlinkClick r:id="rId2"/>
              </a:rPr>
              <a:t>https://www.youtube.com/watch?v=i3CEE9xKKZc</a:t>
            </a:r>
            <a:r>
              <a:rPr lang="en-GB" sz="1800" dirty="0"/>
              <a:t>  </a:t>
            </a:r>
          </a:p>
          <a:p>
            <a:pPr marL="0" indent="0">
              <a:buNone/>
            </a:pPr>
            <a:r>
              <a:rPr lang="en-GB" sz="1800" dirty="0"/>
              <a:t> </a:t>
            </a:r>
          </a:p>
        </p:txBody>
      </p:sp>
    </p:spTree>
    <p:extLst>
      <p:ext uri="{BB962C8B-B14F-4D97-AF65-F5344CB8AC3E}">
        <p14:creationId xmlns:p14="http://schemas.microsoft.com/office/powerpoint/2010/main" val="1346407833"/>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A.2 How animation works </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613308" y="2228671"/>
            <a:ext cx="11070459" cy="2677656"/>
          </a:xfrm>
          <a:prstGeom prst="rect">
            <a:avLst/>
          </a:prstGeom>
          <a:noFill/>
        </p:spPr>
        <p:txBody>
          <a:bodyPr wrap="square">
            <a:spAutoFit/>
          </a:bodyPr>
          <a:lstStyle/>
          <a:p>
            <a:pPr marL="0" indent="0">
              <a:buNone/>
            </a:pPr>
            <a:r>
              <a:rPr lang="en-GB" sz="2800" dirty="0"/>
              <a:t>Task </a:t>
            </a:r>
          </a:p>
          <a:p>
            <a:pPr marL="0" indent="0">
              <a:buNone/>
            </a:pPr>
            <a:r>
              <a:rPr lang="en-GB" sz="2800" dirty="0"/>
              <a:t>You are going to choose a famous animation and find out all about it.</a:t>
            </a:r>
          </a:p>
          <a:p>
            <a:pPr marL="457200" indent="-457200">
              <a:buFont typeface="Arial" panose="020B0604020202020204" pitchFamily="34" charset="0"/>
              <a:buChar char="•"/>
            </a:pPr>
            <a:r>
              <a:rPr lang="en-GB" sz="2800" dirty="0"/>
              <a:t>Who designed the characters</a:t>
            </a:r>
          </a:p>
          <a:p>
            <a:pPr marL="457200" indent="-457200">
              <a:buFont typeface="Arial" panose="020B0604020202020204" pitchFamily="34" charset="0"/>
              <a:buChar char="•"/>
            </a:pPr>
            <a:r>
              <a:rPr lang="en-GB" sz="2800" dirty="0"/>
              <a:t>About the artists </a:t>
            </a:r>
          </a:p>
          <a:p>
            <a:pPr marL="457200" indent="-457200">
              <a:buFont typeface="Arial" panose="020B0604020202020204" pitchFamily="34" charset="0"/>
              <a:buChar char="•"/>
            </a:pPr>
            <a:r>
              <a:rPr lang="en-GB" sz="2800" dirty="0"/>
              <a:t>How long it took to create</a:t>
            </a:r>
          </a:p>
          <a:p>
            <a:pPr marL="457200" indent="-457200">
              <a:buFont typeface="Arial" panose="020B0604020202020204" pitchFamily="34" charset="0"/>
              <a:buChar char="•"/>
            </a:pPr>
            <a:r>
              <a:rPr lang="en-GB" sz="2800" dirty="0"/>
              <a:t>How it was created behind the scenes</a:t>
            </a:r>
          </a:p>
        </p:txBody>
      </p:sp>
    </p:spTree>
    <p:extLst>
      <p:ext uri="{BB962C8B-B14F-4D97-AF65-F5344CB8AC3E}">
        <p14:creationId xmlns:p14="http://schemas.microsoft.com/office/powerpoint/2010/main" val="1537078599"/>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6053668" y="803325"/>
            <a:ext cx="5314536" cy="1325563"/>
          </a:xfrm>
        </p:spPr>
        <p:txBody>
          <a:bodyPr>
            <a:normAutofit/>
          </a:bodyPr>
          <a:lstStyle/>
          <a:p>
            <a:r>
              <a:rPr lang="en-GB" b="1">
                <a:effectLst/>
                <a:latin typeface="+mn-lt"/>
              </a:rPr>
              <a:t>Topic A.2 How animation works </a:t>
            </a:r>
            <a:endParaRPr lang="en-GB"/>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6053667" y="2279018"/>
            <a:ext cx="5314543" cy="3375920"/>
          </a:xfrm>
        </p:spPr>
        <p:txBody>
          <a:bodyPr anchor="t">
            <a:normAutofit/>
          </a:bodyPr>
          <a:lstStyle/>
          <a:p>
            <a:r>
              <a:rPr lang="en-GB" sz="1600" dirty="0">
                <a:latin typeface="Arial" panose="020B0604020202020204" pitchFamily="34" charset="0"/>
              </a:rPr>
              <a:t>S</a:t>
            </a:r>
            <a:r>
              <a:rPr lang="en-GB" sz="1600" b="0" i="0" u="none" strike="noStrike" baseline="0" dirty="0">
                <a:latin typeface="Arial" panose="020B0604020202020204" pitchFamily="34" charset="0"/>
              </a:rPr>
              <a:t>uspension of disbelief, i.e., animation sometimes requires us to believe that which is impossible in the real world.</a:t>
            </a:r>
          </a:p>
          <a:p>
            <a:r>
              <a:rPr lang="en-GB" sz="1600" dirty="0">
                <a:latin typeface="Arial" panose="020B0604020202020204" pitchFamily="34" charset="0"/>
              </a:rPr>
              <a:t>Wallace and Gromit – makes viewers believe that these characters are real, but these are made up characters that are made of plasticine. </a:t>
            </a:r>
          </a:p>
          <a:p>
            <a:endParaRPr lang="en-GB" sz="1600" dirty="0"/>
          </a:p>
        </p:txBody>
      </p:sp>
      <p:pic>
        <p:nvPicPr>
          <p:cNvPr id="1026" name="Picture 2" descr="Gromit says more with his eyes than Wallace does with his mouth">
            <a:extLst>
              <a:ext uri="{FF2B5EF4-FFF2-40B4-BE49-F238E27FC236}">
                <a16:creationId xmlns:a16="http://schemas.microsoft.com/office/drawing/2014/main" id="{1AF38B9B-8134-2B64-C12F-CDF3B3DE3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98" y="737118"/>
            <a:ext cx="4201806" cy="3405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9370"/>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613308" y="2228671"/>
            <a:ext cx="11070459" cy="2339102"/>
          </a:xfrm>
          <a:prstGeom prst="rect">
            <a:avLst/>
          </a:prstGeom>
          <a:noFill/>
        </p:spPr>
        <p:txBody>
          <a:bodyPr wrap="square">
            <a:spAutoFit/>
          </a:bodyPr>
          <a:lstStyle/>
          <a:p>
            <a:pPr algn="l"/>
            <a:r>
              <a:rPr lang="en-GB" sz="3200" b="0" i="0" u="none" strike="noStrike" baseline="0" dirty="0"/>
              <a:t>In this topic we are going to look at animators from different periods.</a:t>
            </a:r>
          </a:p>
          <a:p>
            <a:pPr marL="285750" indent="-285750" algn="l">
              <a:buFont typeface="Arial" panose="020B0604020202020204" pitchFamily="34" charset="0"/>
              <a:buChar char="•"/>
            </a:pPr>
            <a:r>
              <a:rPr lang="en-GB" sz="3200" dirty="0"/>
              <a:t>H</a:t>
            </a:r>
            <a:r>
              <a:rPr lang="en-GB" sz="3200" b="0" i="0" u="none" strike="noStrike" baseline="0" dirty="0"/>
              <a:t>istorical (pre-digital era) -Jan Švankmajer, Walt Disney, Willis O’Brien, Ray Harryhausen, Len Lye</a:t>
            </a:r>
          </a:p>
          <a:p>
            <a:pPr algn="l"/>
            <a:endParaRPr lang="en-GB" dirty="0">
              <a:latin typeface="Arial" panose="020B0604020202020204" pitchFamily="34" charset="0"/>
            </a:endParaRPr>
          </a:p>
        </p:txBody>
      </p:sp>
    </p:spTree>
    <p:extLst>
      <p:ext uri="{BB962C8B-B14F-4D97-AF65-F5344CB8AC3E}">
        <p14:creationId xmlns:p14="http://schemas.microsoft.com/office/powerpoint/2010/main" val="3638439583"/>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613308" y="2228671"/>
            <a:ext cx="11070459" cy="4308872"/>
          </a:xfrm>
          <a:prstGeom prst="rect">
            <a:avLst/>
          </a:prstGeom>
          <a:noFill/>
        </p:spPr>
        <p:txBody>
          <a:bodyPr wrap="square">
            <a:spAutoFit/>
          </a:bodyPr>
          <a:lstStyle/>
          <a:p>
            <a:pPr algn="l"/>
            <a:r>
              <a:rPr lang="en-GB" sz="3200" b="0" i="0" u="none" strike="noStrike" baseline="0" dirty="0"/>
              <a:t>Jan </a:t>
            </a:r>
            <a:r>
              <a:rPr lang="en-GB" sz="3200" b="0" i="0" u="none" strike="noStrike" baseline="0" dirty="0" err="1"/>
              <a:t>Švankmajer</a:t>
            </a:r>
            <a:r>
              <a:rPr lang="en-GB" sz="3200" b="0" i="0" u="none" strike="noStrike" baseline="0" dirty="0"/>
              <a:t> is a surrealist filmmaker known for his avant-garde use of three-dimensional stop-motion coupled use with live action animation and he has influenced people such as Tim Burton. </a:t>
            </a:r>
          </a:p>
          <a:p>
            <a:pPr algn="l"/>
            <a:endParaRPr lang="en-GB" sz="3200" dirty="0"/>
          </a:p>
          <a:p>
            <a:pPr algn="l"/>
            <a:r>
              <a:rPr lang="en-GB" sz="3200" b="0" i="0" u="none" strike="noStrike" baseline="0" dirty="0"/>
              <a:t>Jan </a:t>
            </a:r>
            <a:r>
              <a:rPr lang="en-GB" sz="3200" b="0" i="0" u="none" strike="noStrike" baseline="0" dirty="0" err="1"/>
              <a:t>Švankmajer</a:t>
            </a:r>
            <a:r>
              <a:rPr lang="en-GB" sz="3200" b="0" i="0" u="none" strike="noStrike" baseline="0" dirty="0"/>
              <a:t> films are not commo</a:t>
            </a:r>
            <a:r>
              <a:rPr lang="en-GB" sz="3200" dirty="0"/>
              <a:t>n films and are quite unusual, people did not like them, and authorities hindered and eventually banned him from making films.</a:t>
            </a:r>
            <a:endParaRPr lang="en-GB" sz="3200" b="0" i="0" u="none" strike="noStrike" baseline="0" dirty="0"/>
          </a:p>
          <a:p>
            <a:pPr algn="l"/>
            <a:endParaRPr lang="en-GB" dirty="0">
              <a:latin typeface="Arial" panose="020B0604020202020204" pitchFamily="34" charset="0"/>
            </a:endParaRPr>
          </a:p>
        </p:txBody>
      </p:sp>
    </p:spTree>
    <p:extLst>
      <p:ext uri="{BB962C8B-B14F-4D97-AF65-F5344CB8AC3E}">
        <p14:creationId xmlns:p14="http://schemas.microsoft.com/office/powerpoint/2010/main" val="988029510"/>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668274" y="2059435"/>
            <a:ext cx="4011958" cy="3816429"/>
          </a:xfrm>
          <a:prstGeom prst="rect">
            <a:avLst/>
          </a:prstGeom>
          <a:noFill/>
        </p:spPr>
        <p:txBody>
          <a:bodyPr wrap="square">
            <a:spAutoFit/>
          </a:bodyPr>
          <a:lstStyle/>
          <a:p>
            <a:pPr algn="l"/>
            <a:r>
              <a:rPr lang="en-GB" sz="3200" b="0" i="0" u="none" strike="noStrike" baseline="0" dirty="0"/>
              <a:t>Jan Švankmajer</a:t>
            </a:r>
          </a:p>
          <a:p>
            <a:pPr algn="l"/>
            <a:r>
              <a:rPr lang="en-GB" sz="3200" b="0" i="0" u="none" strike="noStrike" baseline="0" dirty="0">
                <a:hlinkClick r:id="rId2"/>
              </a:rPr>
              <a:t>https://www.youtube.com/watch?v=OwwGw01kEbM</a:t>
            </a:r>
            <a:endParaRPr lang="en-GB" sz="3200" b="0" i="0" u="none" strike="noStrike" baseline="0" dirty="0"/>
          </a:p>
          <a:p>
            <a:pPr algn="l"/>
            <a:r>
              <a:rPr lang="en-GB" sz="3200" dirty="0">
                <a:hlinkClick r:id="rId3"/>
              </a:rPr>
              <a:t>https://www.youtube.com/watch?v=L-gGpWpra-g</a:t>
            </a:r>
            <a:r>
              <a:rPr lang="en-GB" sz="3200" dirty="0"/>
              <a:t>  </a:t>
            </a:r>
            <a:endParaRPr lang="en-GB" sz="3200" b="0" i="0" u="none" strike="noStrike" baseline="0" dirty="0"/>
          </a:p>
          <a:p>
            <a:pPr algn="l"/>
            <a:endParaRPr lang="en-GB" dirty="0">
              <a:latin typeface="Arial" panose="020B0604020202020204" pitchFamily="34" charset="0"/>
            </a:endParaRPr>
          </a:p>
        </p:txBody>
      </p:sp>
      <p:pic>
        <p:nvPicPr>
          <p:cNvPr id="1026" name="Picture 2" descr="Jan Švankmajer • Director - Cineuropa">
            <a:extLst>
              <a:ext uri="{FF2B5EF4-FFF2-40B4-BE49-F238E27FC236}">
                <a16:creationId xmlns:a16="http://schemas.microsoft.com/office/drawing/2014/main" id="{2B80A518-D75D-B574-92E3-67EE074E2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76" y="1740724"/>
            <a:ext cx="5429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653857"/>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668274" y="2059435"/>
            <a:ext cx="5427726" cy="3323987"/>
          </a:xfrm>
          <a:prstGeom prst="rect">
            <a:avLst/>
          </a:prstGeom>
          <a:noFill/>
        </p:spPr>
        <p:txBody>
          <a:bodyPr wrap="square">
            <a:spAutoFit/>
          </a:bodyPr>
          <a:lstStyle/>
          <a:p>
            <a:pPr algn="l"/>
            <a:r>
              <a:rPr lang="en-GB" sz="3200" i="0" u="none" strike="noStrike" baseline="0" dirty="0"/>
              <a:t>Walt Disney- </a:t>
            </a:r>
            <a:r>
              <a:rPr lang="en-GB" sz="3200" i="0" dirty="0">
                <a:effectLst/>
              </a:rPr>
              <a:t>Walt Disney was an American motion picture and television producer and showman, and as the creator of the amusement parks Disneyland and Disney World.</a:t>
            </a:r>
            <a:r>
              <a:rPr lang="en-GB" sz="3200" i="0" u="none" strike="noStrike" baseline="0" dirty="0"/>
              <a:t> </a:t>
            </a:r>
          </a:p>
          <a:p>
            <a:pPr algn="l"/>
            <a:endParaRPr lang="en-GB" dirty="0">
              <a:latin typeface="Arial" panose="020B0604020202020204" pitchFamily="34" charset="0"/>
            </a:endParaRPr>
          </a:p>
        </p:txBody>
      </p:sp>
      <p:pic>
        <p:nvPicPr>
          <p:cNvPr id="2050" name="Picture 2" descr="Donaldson Collection/Getty Images">
            <a:extLst>
              <a:ext uri="{FF2B5EF4-FFF2-40B4-BE49-F238E27FC236}">
                <a16:creationId xmlns:a16="http://schemas.microsoft.com/office/drawing/2014/main" id="{5DEDB4FF-C300-7927-595A-DB039D7F2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4689" y="2050181"/>
            <a:ext cx="3326907" cy="4277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539666"/>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668273" y="2059435"/>
            <a:ext cx="11520677" cy="3816429"/>
          </a:xfrm>
          <a:prstGeom prst="rect">
            <a:avLst/>
          </a:prstGeom>
          <a:noFill/>
        </p:spPr>
        <p:txBody>
          <a:bodyPr wrap="square">
            <a:spAutoFit/>
          </a:bodyPr>
          <a:lstStyle/>
          <a:p>
            <a:pPr algn="l"/>
            <a:r>
              <a:rPr lang="en-GB" sz="3200" u="none" strike="noStrike" baseline="0" dirty="0"/>
              <a:t>Walt Disney’s</a:t>
            </a:r>
            <a:r>
              <a:rPr lang="en-GB" sz="3200" dirty="0">
                <a:effectLst/>
              </a:rPr>
              <a:t> first full-length animated film was Snow White and the Seven Dwarfs. It came out 21</a:t>
            </a:r>
            <a:r>
              <a:rPr lang="en-GB" sz="3200" baseline="30000" dirty="0">
                <a:effectLst/>
              </a:rPr>
              <a:t>st</a:t>
            </a:r>
            <a:r>
              <a:rPr lang="en-GB" sz="3200" dirty="0">
                <a:effectLst/>
              </a:rPr>
              <a:t> December 1937 and it made over 1.4 million dollars. </a:t>
            </a:r>
          </a:p>
          <a:p>
            <a:pPr algn="l"/>
            <a:endParaRPr lang="en-GB" sz="3200" u="none" strike="noStrike" baseline="0" dirty="0"/>
          </a:p>
          <a:p>
            <a:pPr algn="l"/>
            <a:r>
              <a:rPr lang="en-GB" sz="3200" b="0" i="0" dirty="0">
                <a:effectLst/>
              </a:rPr>
              <a:t>In 1919, Disney moved to Kansas City to pursue a career as a newspaper artist.  Disney worked at the Kansas City Film Ad Company, where he made commercials based on cut-out animation.</a:t>
            </a:r>
            <a:endParaRPr lang="en-GB" sz="3200" u="none" strike="noStrike" baseline="0" dirty="0"/>
          </a:p>
          <a:p>
            <a:pPr algn="l"/>
            <a:endParaRPr lang="en-GB" dirty="0">
              <a:latin typeface="Arial" panose="020B0604020202020204" pitchFamily="34" charset="0"/>
            </a:endParaRPr>
          </a:p>
        </p:txBody>
      </p:sp>
    </p:spTree>
    <p:extLst>
      <p:ext uri="{BB962C8B-B14F-4D97-AF65-F5344CB8AC3E}">
        <p14:creationId xmlns:p14="http://schemas.microsoft.com/office/powerpoint/2010/main" val="90528611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6A63F9-97BB-ACB6-9B34-6A346D119450}"/>
              </a:ext>
            </a:extLst>
          </p:cNvPr>
          <p:cNvSpPr>
            <a:spLocks noGrp="1"/>
          </p:cNvSpPr>
          <p:nvPr>
            <p:ph type="title"/>
          </p:nvPr>
        </p:nvSpPr>
        <p:spPr>
          <a:xfrm>
            <a:off x="943276" y="712268"/>
            <a:ext cx="10410524" cy="1193533"/>
          </a:xfrm>
        </p:spPr>
        <p:txBody>
          <a:bodyPr>
            <a:normAutofit/>
          </a:bodyPr>
          <a:lstStyle/>
          <a:p>
            <a:r>
              <a:rPr lang="en-US" dirty="0"/>
              <a:t>Assessment criteria </a:t>
            </a:r>
            <a:endParaRPr lang="en-GB" dirty="0">
              <a:solidFill>
                <a:srgbClr val="FFFFFF"/>
              </a:solidFill>
            </a:endParaRPr>
          </a:p>
        </p:txBody>
      </p:sp>
      <p:cxnSp>
        <p:nvCxnSpPr>
          <p:cNvPr id="6"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48703C97-3E40-2A57-937F-97008C5E8123}"/>
              </a:ext>
            </a:extLst>
          </p:cNvPr>
          <p:cNvPicPr>
            <a:picLocks noGrp="1" noChangeAspect="1"/>
          </p:cNvPicPr>
          <p:nvPr>
            <p:ph idx="1"/>
          </p:nvPr>
        </p:nvPicPr>
        <p:blipFill rotWithShape="1">
          <a:blip r:embed="rId2"/>
          <a:srcRect l="23003" t="30038" r="9382" b="19761"/>
          <a:stretch/>
        </p:blipFill>
        <p:spPr>
          <a:xfrm>
            <a:off x="2026577" y="2200555"/>
            <a:ext cx="8243621" cy="3825316"/>
          </a:xfrm>
          <a:prstGeom prst="rect">
            <a:avLst/>
          </a:prstGeom>
        </p:spPr>
      </p:pic>
    </p:spTree>
    <p:extLst>
      <p:ext uri="{BB962C8B-B14F-4D97-AF65-F5344CB8AC3E}">
        <p14:creationId xmlns:p14="http://schemas.microsoft.com/office/powerpoint/2010/main" val="2184060302"/>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762000" y="2059435"/>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668273" y="2059435"/>
            <a:ext cx="11520677" cy="1569660"/>
          </a:xfrm>
          <a:prstGeom prst="rect">
            <a:avLst/>
          </a:prstGeom>
          <a:noFill/>
        </p:spPr>
        <p:txBody>
          <a:bodyPr wrap="square">
            <a:spAutoFit/>
          </a:bodyPr>
          <a:lstStyle/>
          <a:p>
            <a:pPr algn="l"/>
            <a:r>
              <a:rPr lang="en-GB" sz="3200" b="0" i="0" dirty="0">
                <a:effectLst/>
                <a:latin typeface="Calibri" panose="020F0502020204030204" pitchFamily="34" charset="0"/>
                <a:cs typeface="Calibri" panose="020F0502020204030204" pitchFamily="34" charset="0"/>
              </a:rPr>
              <a:t>Around this time, Disney began experimenting with a camera, doing hand-drawn </a:t>
            </a:r>
            <a:r>
              <a:rPr lang="en-GB" sz="3200" b="0" i="0" dirty="0" err="1">
                <a:effectLst/>
                <a:latin typeface="Calibri" panose="020F0502020204030204" pitchFamily="34" charset="0"/>
                <a:cs typeface="Calibri" panose="020F0502020204030204" pitchFamily="34" charset="0"/>
              </a:rPr>
              <a:t>cel</a:t>
            </a:r>
            <a:r>
              <a:rPr lang="en-GB" sz="3200" b="0" i="0" dirty="0">
                <a:effectLst/>
                <a:latin typeface="Calibri" panose="020F0502020204030204" pitchFamily="34" charset="0"/>
                <a:cs typeface="Calibri" panose="020F0502020204030204" pitchFamily="34" charset="0"/>
              </a:rPr>
              <a:t> animation. He decided to open his own animation business.</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6390351"/>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762000" y="2059435"/>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668275" y="2059435"/>
            <a:ext cx="11520677" cy="4339650"/>
          </a:xfrm>
          <a:prstGeom prst="rect">
            <a:avLst/>
          </a:prstGeom>
          <a:noFill/>
        </p:spPr>
        <p:txBody>
          <a:bodyPr wrap="square">
            <a:spAutoFit/>
          </a:bodyPr>
          <a:lstStyle/>
          <a:p>
            <a:pPr algn="l"/>
            <a:r>
              <a:rPr lang="en-GB" sz="2800" dirty="0">
                <a:latin typeface="Calibri" panose="020F0502020204030204" pitchFamily="34" charset="0"/>
                <a:cs typeface="Calibri" panose="020F0502020204030204" pitchFamily="34" charset="0"/>
              </a:rPr>
              <a:t>H</a:t>
            </a:r>
            <a:r>
              <a:rPr lang="en-GB" sz="2800" b="0" i="0" dirty="0">
                <a:effectLst/>
                <a:latin typeface="Calibri" panose="020F0502020204030204" pitchFamily="34" charset="0"/>
                <a:cs typeface="Calibri" panose="020F0502020204030204" pitchFamily="34" charset="0"/>
              </a:rPr>
              <a:t>and-drawn Cel animation</a:t>
            </a:r>
          </a:p>
          <a:p>
            <a:pPr algn="l"/>
            <a:r>
              <a:rPr lang="en-GB" sz="2800" b="0" i="0" dirty="0">
                <a:effectLst/>
              </a:rPr>
              <a:t>Cel animation is one of the most traditional forms of animation and involves objects - usually characters - being hand-drawn on clear celluloid sheets and placed over painted backgrounds. These are known as animated cels or animation cels. </a:t>
            </a:r>
            <a:br>
              <a:rPr lang="en-GB" sz="2800" dirty="0"/>
            </a:br>
            <a:br>
              <a:rPr lang="en-GB" sz="2800" dirty="0"/>
            </a:br>
            <a:r>
              <a:rPr lang="en-GB" sz="2800" b="0" i="0" dirty="0">
                <a:effectLst/>
              </a:rPr>
              <a:t>Artists at Walt Disney Studios popularised the technique from the </a:t>
            </a:r>
            <a:r>
              <a:rPr lang="en-GB" sz="2800" b="0" i="0" u="none" strike="noStrike" dirty="0">
                <a:effectLst/>
                <a:hlinkClick r:id="rId2">
                  <a:extLst>
                    <a:ext uri="{A12FA001-AC4F-418D-AE19-62706E023703}">
                      <ahyp:hlinkClr xmlns:ahyp="http://schemas.microsoft.com/office/drawing/2018/hyperlinkcolor" val="tx"/>
                    </a:ext>
                  </a:extLst>
                </a:hlinkClick>
              </a:rPr>
              <a:t>1930s</a:t>
            </a:r>
            <a:r>
              <a:rPr lang="en-GB" sz="2800" b="0" i="0" dirty="0">
                <a:effectLst/>
              </a:rPr>
              <a:t>. Cel animation was standard practice throughout the 1950s and 60s through to the 80s with films like The Little Mermaid. </a:t>
            </a:r>
            <a:br>
              <a:rPr lang="en-GB" sz="2400" dirty="0"/>
            </a:br>
            <a:endParaRPr lang="en-GB" sz="2400" dirty="0">
              <a:cs typeface="Calibri" panose="020F0502020204030204" pitchFamily="34" charset="0"/>
            </a:endParaRPr>
          </a:p>
        </p:txBody>
      </p:sp>
    </p:spTree>
    <p:extLst>
      <p:ext uri="{BB962C8B-B14F-4D97-AF65-F5344CB8AC3E}">
        <p14:creationId xmlns:p14="http://schemas.microsoft.com/office/powerpoint/2010/main" val="407994413"/>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762000" y="2059435"/>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668275" y="2059435"/>
            <a:ext cx="11520677" cy="1077218"/>
          </a:xfrm>
          <a:prstGeom prst="rect">
            <a:avLst/>
          </a:prstGeom>
          <a:noFill/>
        </p:spPr>
        <p:txBody>
          <a:bodyPr wrap="square">
            <a:spAutoFit/>
          </a:bodyPr>
          <a:lstStyle/>
          <a:p>
            <a:pPr algn="l"/>
            <a:r>
              <a:rPr lang="en-GB" sz="3200" b="0" i="0" dirty="0">
                <a:effectLst/>
                <a:latin typeface="Calibri" panose="020F0502020204030204" pitchFamily="34" charset="0"/>
                <a:cs typeface="Calibri" panose="020F0502020204030204" pitchFamily="34" charset="0"/>
              </a:rPr>
              <a:t>Hand-drawn </a:t>
            </a:r>
            <a:r>
              <a:rPr lang="en-GB" sz="3200" b="0" i="0" dirty="0" err="1">
                <a:effectLst/>
                <a:latin typeface="Calibri" panose="020F0502020204030204" pitchFamily="34" charset="0"/>
                <a:cs typeface="Calibri" panose="020F0502020204030204" pitchFamily="34" charset="0"/>
              </a:rPr>
              <a:t>cel</a:t>
            </a:r>
            <a:r>
              <a:rPr lang="en-GB" sz="3200" b="0" i="0" dirty="0">
                <a:effectLst/>
                <a:latin typeface="Calibri" panose="020F0502020204030204" pitchFamily="34" charset="0"/>
                <a:cs typeface="Calibri" panose="020F0502020204030204" pitchFamily="34" charset="0"/>
              </a:rPr>
              <a:t> animation</a:t>
            </a:r>
          </a:p>
          <a:p>
            <a:pPr algn="l"/>
            <a:r>
              <a:rPr lang="en-GB" sz="3200" b="0" i="0" dirty="0">
                <a:effectLst/>
                <a:latin typeface="Calibri" panose="020F0502020204030204" pitchFamily="34" charset="0"/>
                <a:cs typeface="Calibri" panose="020F0502020204030204" pitchFamily="34" charset="0"/>
                <a:hlinkClick r:id="rId2"/>
              </a:rPr>
              <a:t>https://www.youtube.com/watch?v=q_PsbmR1XZU</a:t>
            </a:r>
            <a:r>
              <a:rPr lang="en-GB" sz="3200" b="0" i="0" dirty="0">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229745769"/>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613308" y="2228671"/>
            <a:ext cx="11070459" cy="3139321"/>
          </a:xfrm>
          <a:prstGeom prst="rect">
            <a:avLst/>
          </a:prstGeom>
          <a:noFill/>
        </p:spPr>
        <p:txBody>
          <a:bodyPr wrap="square">
            <a:spAutoFit/>
          </a:bodyPr>
          <a:lstStyle/>
          <a:p>
            <a:pPr algn="l"/>
            <a:r>
              <a:rPr lang="en-GB" sz="1800" b="0" i="0" u="none" strike="noStrike" baseline="0" dirty="0">
                <a:latin typeface="Arial" panose="020B0604020202020204" pitchFamily="34" charset="0"/>
                <a:cs typeface="Arial" panose="020B0604020202020204" pitchFamily="34" charset="0"/>
              </a:rPr>
              <a:t>Willis O’Brien was described as a “two fisted, hard drinking </a:t>
            </a:r>
            <a:r>
              <a:rPr lang="en-GB" dirty="0">
                <a:latin typeface="Arial" panose="020B0604020202020204" pitchFamily="34" charset="0"/>
                <a:cs typeface="Arial" panose="020B0604020202020204" pitchFamily="34" charset="0"/>
              </a:rPr>
              <a:t>Irishman from Oakland”. Early in life, he worked as a cowboy, a marble cutter, a prize fighter, and a cartoonist. He then went on to create a short film called the dinosaur and the missing link. Willis O’Brien then went onto create King </a:t>
            </a:r>
            <a:r>
              <a:rPr lang="en-GB" dirty="0" err="1">
                <a:latin typeface="Arial" panose="020B0604020202020204" pitchFamily="34" charset="0"/>
                <a:cs typeface="Arial" panose="020B0604020202020204" pitchFamily="34" charset="0"/>
              </a:rPr>
              <a:t>kong</a:t>
            </a:r>
            <a:r>
              <a:rPr lang="en-GB" dirty="0">
                <a:latin typeface="Arial" panose="020B0604020202020204" pitchFamily="34" charset="0"/>
                <a:cs typeface="Arial" panose="020B0604020202020204" pitchFamily="34" charset="0"/>
              </a:rPr>
              <a:t>. </a:t>
            </a:r>
          </a:p>
          <a:p>
            <a:pPr algn="l"/>
            <a:endParaRPr lang="en-GB"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Though Willis O’Brien was not the director of King Kong, he was in charge of all of the film’s animation and visual effects, and with so much of the film relying on those elements, the bulk of the picture fell on O’Brien’s shoulders.19 With Kong, he had to pull out all the stops.</a:t>
            </a:r>
          </a:p>
          <a:p>
            <a:pPr algn="l"/>
            <a:endParaRPr lang="en-GB"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 All of the techniques that O’Brien had developed up to that point in his career were employed, and many more were developed specifically for Kong. The stop-motion puppets O’Brien’s team created were the first to use metal, ball-and socket armatures, a mainstay of stop-motion ever since.</a:t>
            </a:r>
            <a:endParaRPr lang="en-GB" sz="18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7227004"/>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613308" y="2228671"/>
            <a:ext cx="11070459" cy="2031325"/>
          </a:xfrm>
          <a:prstGeom prst="rect">
            <a:avLst/>
          </a:prstGeom>
          <a:noFill/>
        </p:spPr>
        <p:txBody>
          <a:bodyPr wrap="square">
            <a:spAutoFit/>
          </a:bodyPr>
          <a:lstStyle/>
          <a:p>
            <a:pPr algn="l"/>
            <a:r>
              <a:rPr lang="en-GB" sz="1800" b="0" i="0" u="none" strike="noStrike" baseline="0" dirty="0">
                <a:latin typeface="Arial" panose="020B0604020202020204" pitchFamily="34" charset="0"/>
              </a:rPr>
              <a:t>Willis O’Brien- The dinosaur and the missing link </a:t>
            </a:r>
          </a:p>
          <a:p>
            <a:pPr algn="l"/>
            <a:endParaRPr lang="en-GB" dirty="0">
              <a:latin typeface="Arial" panose="020B0604020202020204" pitchFamily="34" charset="0"/>
            </a:endParaRPr>
          </a:p>
          <a:p>
            <a:pPr algn="l"/>
            <a:r>
              <a:rPr lang="en-GB" dirty="0">
                <a:latin typeface="Arial" panose="020B0604020202020204" pitchFamily="34" charset="0"/>
                <a:hlinkClick r:id="rId2"/>
              </a:rPr>
              <a:t>https://www.youtube.com/watch?v=BOD8ZS4drWU</a:t>
            </a:r>
            <a:r>
              <a:rPr lang="en-GB" dirty="0">
                <a:latin typeface="Arial" panose="020B0604020202020204" pitchFamily="34" charset="0"/>
              </a:rPr>
              <a:t> </a:t>
            </a:r>
          </a:p>
          <a:p>
            <a:pPr algn="l"/>
            <a:endParaRPr lang="en-GB" dirty="0">
              <a:latin typeface="Arial" panose="020B0604020202020204" pitchFamily="34" charset="0"/>
            </a:endParaRPr>
          </a:p>
          <a:p>
            <a:pPr algn="l"/>
            <a:r>
              <a:rPr lang="en-GB" dirty="0">
                <a:latin typeface="Arial" panose="020B0604020202020204" pitchFamily="34" charset="0"/>
              </a:rPr>
              <a:t>Willis O’Brien- King Kong </a:t>
            </a:r>
          </a:p>
          <a:p>
            <a:pPr algn="l"/>
            <a:r>
              <a:rPr lang="en-GB" dirty="0">
                <a:solidFill>
                  <a:srgbClr val="0563C1"/>
                </a:solidFill>
                <a:latin typeface="Arial" panose="020B0604020202020204" pitchFamily="34" charset="0"/>
                <a:hlinkClick r:id="rId3">
                  <a:extLst>
                    <a:ext uri="{A12FA001-AC4F-418D-AE19-62706E023703}">
                      <ahyp:hlinkClr xmlns:ahyp="http://schemas.microsoft.com/office/drawing/2018/hyperlinkcolor" val="tx"/>
                    </a:ext>
                  </a:extLst>
                </a:hlinkClick>
              </a:rPr>
              <a:t>https://www.youtube.com/watch?v=uGNQ5vRxNU8</a:t>
            </a:r>
            <a:r>
              <a:rPr lang="en-GB" dirty="0">
                <a:latin typeface="Arial" panose="020B0604020202020204" pitchFamily="34" charset="0"/>
              </a:rPr>
              <a:t> </a:t>
            </a:r>
          </a:p>
          <a:p>
            <a:pPr algn="l"/>
            <a:endParaRPr lang="en-GB" sz="1800" b="0" i="0" u="none" strike="noStrike" baseline="0" dirty="0">
              <a:latin typeface="Arial" panose="020B0604020202020204" pitchFamily="34" charset="0"/>
            </a:endParaRPr>
          </a:p>
        </p:txBody>
      </p:sp>
    </p:spTree>
    <p:extLst>
      <p:ext uri="{BB962C8B-B14F-4D97-AF65-F5344CB8AC3E}">
        <p14:creationId xmlns:p14="http://schemas.microsoft.com/office/powerpoint/2010/main" val="4191520443"/>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762000" y="2050181"/>
            <a:ext cx="11070459" cy="3416320"/>
          </a:xfrm>
          <a:prstGeom prst="rect">
            <a:avLst/>
          </a:prstGeom>
          <a:noFill/>
        </p:spPr>
        <p:txBody>
          <a:bodyPr wrap="square">
            <a:spAutoFit/>
          </a:bodyPr>
          <a:lstStyle/>
          <a:p>
            <a:pPr algn="l"/>
            <a:r>
              <a:rPr lang="en-GB" i="0" dirty="0">
                <a:effectLst/>
                <a:latin typeface="Arial" panose="020B0604020202020204" pitchFamily="34" charset="0"/>
                <a:cs typeface="Arial" panose="020B0604020202020204" pitchFamily="34" charset="0"/>
              </a:rPr>
              <a:t>Ray Harryhausen was born June 29</a:t>
            </a:r>
            <a:r>
              <a:rPr lang="en-GB" i="0" baseline="30000" dirty="0">
                <a:effectLst/>
                <a:latin typeface="Arial" panose="020B0604020202020204" pitchFamily="34" charset="0"/>
                <a:cs typeface="Arial" panose="020B0604020202020204" pitchFamily="34" charset="0"/>
              </a:rPr>
              <a:t>th</a:t>
            </a:r>
            <a:r>
              <a:rPr lang="en-GB" i="0" dirty="0">
                <a:effectLst/>
                <a:latin typeface="Arial" panose="020B0604020202020204" pitchFamily="34" charset="0"/>
                <a:cs typeface="Arial" panose="020B0604020202020204" pitchFamily="34" charset="0"/>
              </a:rPr>
              <a:t>, 1920, in </a:t>
            </a:r>
            <a:r>
              <a:rPr lang="en-GB" dirty="0">
                <a:latin typeface="Arial" panose="020B0604020202020204" pitchFamily="34" charset="0"/>
                <a:cs typeface="Arial" panose="020B0604020202020204" pitchFamily="34" charset="0"/>
              </a:rPr>
              <a:t>Los Angeles and died May 7</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2013, in London. He was an American filmmaker best known for his use of stop-motion animation effects. Ray grew up in Los Angeles and had a love of dinosaurs and fantasy at a young age. </a:t>
            </a:r>
          </a:p>
          <a:p>
            <a:pPr algn="l"/>
            <a:endParaRPr lang="en-GB"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His parents encouraged him to pursue his dream in making movies and films. After seeing the work that Willis O’Brien had created, he then decided to give it a go and with Willis </a:t>
            </a:r>
            <a:r>
              <a:rPr lang="en-GB" dirty="0" err="1">
                <a:latin typeface="Arial" panose="020B0604020202020204" pitchFamily="34" charset="0"/>
                <a:cs typeface="Arial" panose="020B0604020202020204" pitchFamily="34" charset="0"/>
              </a:rPr>
              <a:t>O’Briens</a:t>
            </a:r>
            <a:r>
              <a:rPr lang="en-GB" dirty="0">
                <a:latin typeface="Arial" panose="020B0604020202020204" pitchFamily="34" charset="0"/>
                <a:cs typeface="Arial" panose="020B0604020202020204" pitchFamily="34" charset="0"/>
              </a:rPr>
              <a:t> advice he enrolled at a art college in Los Angeles. </a:t>
            </a:r>
          </a:p>
          <a:p>
            <a:pPr algn="l"/>
            <a:endParaRPr lang="en-GB"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After that </a:t>
            </a:r>
            <a:r>
              <a:rPr lang="en-GB" b="0" i="0" dirty="0">
                <a:effectLst/>
                <a:latin typeface="Arial" panose="020B0604020202020204" pitchFamily="34" charset="0"/>
                <a:cs typeface="Arial" panose="020B0604020202020204" pitchFamily="34" charset="0"/>
              </a:rPr>
              <a:t>he began developing the technique that became known as “</a:t>
            </a:r>
            <a:r>
              <a:rPr lang="en-GB" b="0" i="0" dirty="0" err="1">
                <a:effectLst/>
                <a:latin typeface="Arial" panose="020B0604020202020204" pitchFamily="34" charset="0"/>
                <a:cs typeface="Arial" panose="020B0604020202020204" pitchFamily="34" charset="0"/>
              </a:rPr>
              <a:t>Dynamation</a:t>
            </a:r>
            <a:r>
              <a:rPr lang="en-GB" b="0" i="0" dirty="0">
                <a:effectLst/>
                <a:latin typeface="Arial" panose="020B0604020202020204" pitchFamily="34" charset="0"/>
                <a:cs typeface="Arial" panose="020B0604020202020204" pitchFamily="34" charset="0"/>
              </a:rPr>
              <a:t>,” used to make it appear that actors on film are interacting with animated models. In 1940 Harryhausen landed his first animating job, working for producer </a:t>
            </a:r>
            <a:r>
              <a:rPr lang="en-GB" dirty="0">
                <a:latin typeface="Arial" panose="020B0604020202020204" pitchFamily="34" charset="0"/>
                <a:cs typeface="Arial" panose="020B0604020202020204" pitchFamily="34" charset="0"/>
              </a:rPr>
              <a:t>George Pal</a:t>
            </a:r>
            <a:r>
              <a:rPr lang="en-GB" b="0" i="0" dirty="0">
                <a:effectLst/>
                <a:latin typeface="Arial" panose="020B0604020202020204" pitchFamily="34" charset="0"/>
                <a:cs typeface="Arial" panose="020B0604020202020204" pitchFamily="34" charset="0"/>
              </a:rPr>
              <a:t> on a number of “</a:t>
            </a:r>
            <a:r>
              <a:rPr lang="en-GB" dirty="0" err="1">
                <a:latin typeface="Arial" panose="020B0604020202020204" pitchFamily="34" charset="0"/>
                <a:cs typeface="Arial" panose="020B0604020202020204" pitchFamily="34" charset="0"/>
              </a:rPr>
              <a:t>Puppetoons</a:t>
            </a:r>
            <a:r>
              <a:rPr lang="en-GB" b="0" i="0" dirty="0">
                <a:effectLst/>
                <a:latin typeface="Arial" panose="020B0604020202020204" pitchFamily="34" charset="0"/>
                <a:cs typeface="Arial" panose="020B0604020202020204" pitchFamily="34" charset="0"/>
              </a:rPr>
              <a:t>”—short films that animated puppets by using a type of stop-motion. </a:t>
            </a:r>
            <a:r>
              <a:rPr lang="en-GB" dirty="0">
                <a:latin typeface="Arial" panose="020B0604020202020204" pitchFamily="34" charset="0"/>
                <a:cs typeface="Arial" panose="020B0604020202020204" pitchFamily="34" charset="0"/>
              </a:rPr>
              <a:t> </a:t>
            </a:r>
            <a:endParaRPr lang="en-GB" sz="180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105018"/>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613308" y="2108343"/>
            <a:ext cx="11070459" cy="646331"/>
          </a:xfrm>
          <a:prstGeom prst="rect">
            <a:avLst/>
          </a:prstGeom>
          <a:noFill/>
        </p:spPr>
        <p:txBody>
          <a:bodyPr wrap="square">
            <a:spAutoFit/>
          </a:bodyPr>
          <a:lstStyle/>
          <a:p>
            <a:pPr algn="l"/>
            <a:r>
              <a:rPr lang="en-GB" i="0" dirty="0">
                <a:effectLst/>
                <a:latin typeface="Arial" panose="020B0604020202020204" pitchFamily="34" charset="0"/>
                <a:cs typeface="Arial" panose="020B0604020202020204" pitchFamily="34" charset="0"/>
              </a:rPr>
              <a:t>Ray Harryhausen</a:t>
            </a:r>
          </a:p>
          <a:p>
            <a:pPr algn="l"/>
            <a:r>
              <a:rPr lang="en-GB" sz="1800" i="0" u="none" strike="noStrike" baseline="0" dirty="0">
                <a:latin typeface="Arial" panose="020B0604020202020204" pitchFamily="34" charset="0"/>
                <a:hlinkClick r:id="rId2"/>
              </a:rPr>
              <a:t>https://www.youtube.com/watch?v=exs-ivqak4k</a:t>
            </a:r>
            <a:r>
              <a:rPr lang="en-GB" sz="1800" u="none" strike="noStrike" baseline="0" dirty="0">
                <a:latin typeface="Arial" panose="020B0604020202020204" pitchFamily="34" charset="0"/>
                <a:cs typeface="Arial" panose="020B0604020202020204" pitchFamily="34" charset="0"/>
              </a:rPr>
              <a:t> </a:t>
            </a:r>
            <a:endParaRPr lang="en-GB" sz="1800" i="0" u="none" strike="noStrike" baseline="0" dirty="0">
              <a:latin typeface="Arial" panose="020B0604020202020204" pitchFamily="34" charset="0"/>
            </a:endParaRPr>
          </a:p>
        </p:txBody>
      </p:sp>
    </p:spTree>
    <p:extLst>
      <p:ext uri="{BB962C8B-B14F-4D97-AF65-F5344CB8AC3E}">
        <p14:creationId xmlns:p14="http://schemas.microsoft.com/office/powerpoint/2010/main" val="237338313"/>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613308" y="2228671"/>
            <a:ext cx="11070459" cy="4247317"/>
          </a:xfrm>
          <a:prstGeom prst="rect">
            <a:avLst/>
          </a:prstGeom>
          <a:noFill/>
        </p:spPr>
        <p:txBody>
          <a:bodyPr wrap="square">
            <a:spAutoFit/>
          </a:bodyPr>
          <a:lstStyle/>
          <a:p>
            <a:pPr algn="l"/>
            <a:r>
              <a:rPr lang="en-GB" sz="1800" b="0" i="0" u="none" strike="noStrike" baseline="0" dirty="0">
                <a:latin typeface="Arial" panose="020B0604020202020204" pitchFamily="34" charset="0"/>
                <a:cs typeface="Arial" panose="020B0604020202020204" pitchFamily="34" charset="0"/>
              </a:rPr>
              <a:t>Len Lye</a:t>
            </a:r>
          </a:p>
          <a:p>
            <a:pPr algn="l"/>
            <a:r>
              <a:rPr lang="en-GB" dirty="0">
                <a:latin typeface="Arial" panose="020B0604020202020204" pitchFamily="34" charset="0"/>
                <a:cs typeface="Arial" panose="020B0604020202020204" pitchFamily="34" charset="0"/>
              </a:rPr>
              <a:t>I</a:t>
            </a:r>
            <a:r>
              <a:rPr lang="en-GB" b="0" i="0" dirty="0">
                <a:effectLst/>
                <a:latin typeface="Arial" panose="020B0604020202020204" pitchFamily="34" charset="0"/>
                <a:cs typeface="Arial" panose="020B0604020202020204" pitchFamily="34" charset="0"/>
              </a:rPr>
              <a:t>n the late 1920s and 1930s, New Zealand artist Len Lye (1901–1980) was at the forefront of experimental film-making in London. He carved sculptures from stone but also used cardboard or tin. As well as making paintings with oils, he used the batik technique of wax-resist dyeing. He wrote poetry and designed books.</a:t>
            </a:r>
          </a:p>
          <a:p>
            <a:pPr algn="l"/>
            <a:r>
              <a:rPr lang="en-GB" b="0" i="0" dirty="0">
                <a:effectLst/>
                <a:latin typeface="Arial" panose="020B0604020202020204" pitchFamily="34" charset="0"/>
                <a:cs typeface="Arial" panose="020B0604020202020204" pitchFamily="34" charset="0"/>
              </a:rPr>
              <a:t>Lye was best known for the abstract </a:t>
            </a:r>
            <a:r>
              <a:rPr lang="en-GB" dirty="0">
                <a:latin typeface="Arial" panose="020B0604020202020204" pitchFamily="34" charset="0"/>
                <a:cs typeface="Arial" panose="020B0604020202020204" pitchFamily="34" charset="0"/>
              </a:rPr>
              <a:t>animated sequences</a:t>
            </a:r>
            <a:r>
              <a:rPr lang="en-GB" b="0" i="0" dirty="0">
                <a:effectLst/>
                <a:latin typeface="Arial" panose="020B0604020202020204" pitchFamily="34" charset="0"/>
                <a:cs typeface="Arial" panose="020B0604020202020204" pitchFamily="34" charset="0"/>
              </a:rPr>
              <a:t> that sometimes appeared in his films. Rather than use a camera, he would paint and scratch directly onto the film. Lye felt that the resulting animations conveyed a ‘body energy’, underlined by their jazz soundtracks.</a:t>
            </a:r>
          </a:p>
          <a:p>
            <a:pPr algn="l"/>
            <a:endParaRPr lang="en-GB" b="0" i="0" dirty="0">
              <a:effectLst/>
              <a:latin typeface="Arial" panose="020B0604020202020204" pitchFamily="34" charset="0"/>
              <a:cs typeface="Arial" panose="020B0604020202020204" pitchFamily="34" charset="0"/>
            </a:endParaRPr>
          </a:p>
          <a:p>
            <a:pPr algn="l"/>
            <a:r>
              <a:rPr lang="en-GB" b="0" i="0" dirty="0">
                <a:effectLst/>
                <a:latin typeface="Arial" panose="020B0604020202020204" pitchFamily="34" charset="0"/>
                <a:cs typeface="Arial" panose="020B0604020202020204" pitchFamily="34" charset="0"/>
              </a:rPr>
              <a:t>These experimental films were produced as adverts for Post Office products, cigarettes, Imperial Airways, Shell Oil and the Ministry of Information. Shown in cinemas across the country, Lye’s films were seen by larger audiences than any other experimental art of the period. Under the guise of advertising, they introduced the general public to artistic movements such as </a:t>
            </a:r>
            <a:r>
              <a:rPr lang="en-GB" dirty="0">
                <a:latin typeface="Arial" panose="020B0604020202020204" pitchFamily="34" charset="0"/>
                <a:cs typeface="Arial" panose="020B0604020202020204" pitchFamily="34" charset="0"/>
              </a:rPr>
              <a:t>abstraction</a:t>
            </a:r>
            <a:r>
              <a:rPr lang="en-GB" b="0" i="0" dirty="0">
                <a:effectLst/>
                <a:latin typeface="Arial" panose="020B0604020202020204" pitchFamily="34" charset="0"/>
                <a:cs typeface="Arial" panose="020B0604020202020204" pitchFamily="34" charset="0"/>
              </a:rPr>
              <a:t> and </a:t>
            </a:r>
            <a:r>
              <a:rPr lang="en-GB" dirty="0">
                <a:latin typeface="Arial" panose="020B0604020202020204" pitchFamily="34" charset="0"/>
                <a:cs typeface="Arial" panose="020B0604020202020204" pitchFamily="34" charset="0"/>
              </a:rPr>
              <a:t>surrealism</a:t>
            </a:r>
            <a:r>
              <a:rPr lang="en-GB" b="0" i="0" dirty="0">
                <a:effectLst/>
                <a:latin typeface="Arial" panose="020B0604020202020204" pitchFamily="34" charset="0"/>
                <a:cs typeface="Arial" panose="020B0604020202020204" pitchFamily="34" charset="0"/>
              </a:rPr>
              <a:t>.</a:t>
            </a:r>
          </a:p>
          <a:p>
            <a:pPr algn="l"/>
            <a:endParaRPr lang="en-GB" sz="1800" b="0" i="0" u="none" strike="noStrike" baseline="0" dirty="0">
              <a:latin typeface="Arial" panose="020B0604020202020204" pitchFamily="34" charset="0"/>
            </a:endParaRPr>
          </a:p>
          <a:p>
            <a:pPr algn="l"/>
            <a:endParaRPr lang="en-GB" dirty="0">
              <a:latin typeface="Arial" panose="020B0604020202020204" pitchFamily="34" charset="0"/>
            </a:endParaRPr>
          </a:p>
          <a:p>
            <a:pPr algn="l"/>
            <a:endParaRPr lang="en-GB" sz="1800" b="0" i="0" u="none" strike="noStrike" baseline="0" dirty="0">
              <a:latin typeface="Arial" panose="020B0604020202020204" pitchFamily="34" charset="0"/>
            </a:endParaRPr>
          </a:p>
        </p:txBody>
      </p:sp>
    </p:spTree>
    <p:extLst>
      <p:ext uri="{BB962C8B-B14F-4D97-AF65-F5344CB8AC3E}">
        <p14:creationId xmlns:p14="http://schemas.microsoft.com/office/powerpoint/2010/main" val="1027161076"/>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613308" y="2228671"/>
            <a:ext cx="11070459" cy="1754326"/>
          </a:xfrm>
          <a:prstGeom prst="rect">
            <a:avLst/>
          </a:prstGeom>
          <a:noFill/>
        </p:spPr>
        <p:txBody>
          <a:bodyPr wrap="square">
            <a:spAutoFit/>
          </a:bodyPr>
          <a:lstStyle/>
          <a:p>
            <a:pPr algn="l"/>
            <a:r>
              <a:rPr lang="en-GB" sz="1800" b="0" i="0" u="none" strike="noStrike" baseline="0" dirty="0">
                <a:latin typeface="Arial" panose="020B0604020202020204" pitchFamily="34" charset="0"/>
                <a:cs typeface="Arial" panose="020B0604020202020204" pitchFamily="34" charset="0"/>
              </a:rPr>
              <a:t>Len Lye</a:t>
            </a:r>
          </a:p>
          <a:p>
            <a:pPr algn="l"/>
            <a:r>
              <a:rPr lang="en-GB" dirty="0">
                <a:latin typeface="Arial" panose="020B0604020202020204" pitchFamily="34" charset="0"/>
                <a:cs typeface="Arial" panose="020B0604020202020204" pitchFamily="34" charset="0"/>
                <a:hlinkClick r:id="rId2"/>
              </a:rPr>
              <a:t>https://www.youtube.com/watch?v=ojsRWoYpVfU</a:t>
            </a:r>
            <a:endParaRPr lang="en-GB"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 </a:t>
            </a:r>
          </a:p>
          <a:p>
            <a:pPr algn="l"/>
            <a:r>
              <a:rPr lang="en-GB" sz="1800" b="0" i="0" u="none" strike="noStrike" baseline="0" dirty="0">
                <a:latin typeface="Arial" panose="020B0604020202020204" pitchFamily="34" charset="0"/>
                <a:hlinkClick r:id="rId3"/>
              </a:rPr>
              <a:t>https://www.youtube.com/watch?v=mj9PDKYaQfM</a:t>
            </a:r>
            <a:r>
              <a:rPr lang="en-GB" sz="1800" b="0" i="0" u="none" strike="noStrike" baseline="0" dirty="0">
                <a:latin typeface="Arial" panose="020B0604020202020204" pitchFamily="34" charset="0"/>
                <a:cs typeface="Arial" panose="020B0604020202020204" pitchFamily="34" charset="0"/>
              </a:rPr>
              <a:t> </a:t>
            </a:r>
            <a:endParaRPr lang="en-GB" sz="1800" b="0" i="0" u="none" strike="noStrike" baseline="0" dirty="0">
              <a:latin typeface="Arial" panose="020B0604020202020204" pitchFamily="34" charset="0"/>
            </a:endParaRPr>
          </a:p>
          <a:p>
            <a:pPr algn="l"/>
            <a:endParaRPr lang="en-GB" dirty="0">
              <a:latin typeface="Arial" panose="020B0604020202020204" pitchFamily="34" charset="0"/>
            </a:endParaRPr>
          </a:p>
          <a:p>
            <a:pPr algn="l"/>
            <a:endParaRPr lang="en-GB" sz="1800" b="0" i="0" u="none" strike="noStrike" baseline="0" dirty="0">
              <a:latin typeface="Arial" panose="020B0604020202020204" pitchFamily="34" charset="0"/>
            </a:endParaRPr>
          </a:p>
        </p:txBody>
      </p:sp>
    </p:spTree>
    <p:extLst>
      <p:ext uri="{BB962C8B-B14F-4D97-AF65-F5344CB8AC3E}">
        <p14:creationId xmlns:p14="http://schemas.microsoft.com/office/powerpoint/2010/main" val="3550418760"/>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613308" y="2228671"/>
            <a:ext cx="11070459" cy="2062103"/>
          </a:xfrm>
          <a:prstGeom prst="rect">
            <a:avLst/>
          </a:prstGeom>
          <a:noFill/>
        </p:spPr>
        <p:txBody>
          <a:bodyPr wrap="square">
            <a:spAutoFit/>
          </a:bodyPr>
          <a:lstStyle/>
          <a:p>
            <a:pPr algn="l"/>
            <a:r>
              <a:rPr lang="en-GB" sz="3200" b="0" i="0" u="none" strike="noStrike" baseline="0" dirty="0"/>
              <a:t>In this topic we are going to look at animators from different periods.</a:t>
            </a:r>
          </a:p>
          <a:p>
            <a:pPr marL="457200" indent="-457200" algn="l">
              <a:buFont typeface="Arial" panose="020B0604020202020204" pitchFamily="34" charset="0"/>
              <a:buChar char="•"/>
            </a:pPr>
            <a:r>
              <a:rPr lang="en-GB" sz="3200" dirty="0"/>
              <a:t>C</a:t>
            </a:r>
            <a:r>
              <a:rPr lang="en-GB" sz="3200" b="0" i="0" u="none" strike="noStrike" baseline="0" dirty="0"/>
              <a:t>ontemporary (post-digital era), e.g. John Lasseter, the Quay Brothers, Tim Burton, Nick Park.</a:t>
            </a:r>
            <a:endParaRPr lang="en-GB" sz="3200" dirty="0"/>
          </a:p>
        </p:txBody>
      </p:sp>
    </p:spTree>
    <p:extLst>
      <p:ext uri="{BB962C8B-B14F-4D97-AF65-F5344CB8AC3E}">
        <p14:creationId xmlns:p14="http://schemas.microsoft.com/office/powerpoint/2010/main" val="368696868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6A63F9-97BB-ACB6-9B34-6A346D119450}"/>
              </a:ext>
            </a:extLst>
          </p:cNvPr>
          <p:cNvSpPr>
            <a:spLocks noGrp="1"/>
          </p:cNvSpPr>
          <p:nvPr>
            <p:ph type="title"/>
          </p:nvPr>
        </p:nvSpPr>
        <p:spPr>
          <a:xfrm>
            <a:off x="943276" y="712268"/>
            <a:ext cx="10410524" cy="1193533"/>
          </a:xfrm>
        </p:spPr>
        <p:txBody>
          <a:bodyPr>
            <a:normAutofit/>
          </a:bodyPr>
          <a:lstStyle/>
          <a:p>
            <a:r>
              <a:rPr lang="en-US" dirty="0"/>
              <a:t>Assessment criteria </a:t>
            </a:r>
            <a:endParaRPr lang="en-GB" dirty="0">
              <a:solidFill>
                <a:srgbClr val="FFFFFF"/>
              </a:solidFill>
            </a:endParaRPr>
          </a:p>
        </p:txBody>
      </p:sp>
      <p:cxnSp>
        <p:nvCxnSpPr>
          <p:cNvPr id="6"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B0434E8-D6DD-554C-E352-081A43E1F5C5}"/>
              </a:ext>
            </a:extLst>
          </p:cNvPr>
          <p:cNvSpPr>
            <a:spLocks noGrp="1"/>
          </p:cNvSpPr>
          <p:nvPr>
            <p:ph idx="1"/>
          </p:nvPr>
        </p:nvSpPr>
        <p:spPr>
          <a:xfrm>
            <a:off x="943276" y="2050181"/>
            <a:ext cx="10410524" cy="4126782"/>
          </a:xfrm>
        </p:spPr>
        <p:txBody>
          <a:bodyPr>
            <a:normAutofit/>
          </a:bodyPr>
          <a:lstStyle/>
          <a:p>
            <a:endParaRPr lang="en-GB" sz="2400" dirty="0">
              <a:solidFill>
                <a:srgbClr val="FFFFFF"/>
              </a:solidFill>
            </a:endParaRPr>
          </a:p>
        </p:txBody>
      </p:sp>
      <p:pic>
        <p:nvPicPr>
          <p:cNvPr id="4" name="Content Placeholder 5">
            <a:extLst>
              <a:ext uri="{FF2B5EF4-FFF2-40B4-BE49-F238E27FC236}">
                <a16:creationId xmlns:a16="http://schemas.microsoft.com/office/drawing/2014/main" id="{6E154FEF-731D-6285-7F07-B2C0203203E8}"/>
              </a:ext>
            </a:extLst>
          </p:cNvPr>
          <p:cNvPicPr>
            <a:picLocks noChangeAspect="1"/>
          </p:cNvPicPr>
          <p:nvPr/>
        </p:nvPicPr>
        <p:blipFill rotWithShape="1">
          <a:blip r:embed="rId2"/>
          <a:srcRect l="22516" t="30038" r="8652" b="23654"/>
          <a:stretch/>
        </p:blipFill>
        <p:spPr>
          <a:xfrm>
            <a:off x="978558" y="1809223"/>
            <a:ext cx="10234883" cy="4303712"/>
          </a:xfrm>
          <a:prstGeom prst="rect">
            <a:avLst/>
          </a:prstGeom>
        </p:spPr>
      </p:pic>
    </p:spTree>
    <p:extLst>
      <p:ext uri="{BB962C8B-B14F-4D97-AF65-F5344CB8AC3E}">
        <p14:creationId xmlns:p14="http://schemas.microsoft.com/office/powerpoint/2010/main" val="1253028420"/>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889212" y="757353"/>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559245" y="2274839"/>
            <a:ext cx="11070459" cy="3970318"/>
          </a:xfrm>
          <a:prstGeom prst="rect">
            <a:avLst/>
          </a:prstGeom>
          <a:noFill/>
        </p:spPr>
        <p:txBody>
          <a:bodyPr wrap="square">
            <a:spAutoFit/>
          </a:bodyPr>
          <a:lstStyle/>
          <a:p>
            <a:pPr algn="l"/>
            <a:r>
              <a:rPr lang="en-GB" sz="2800" b="0" i="0" u="none" strike="noStrike" baseline="0" dirty="0"/>
              <a:t>John Lasseter</a:t>
            </a:r>
          </a:p>
          <a:p>
            <a:pPr algn="l"/>
            <a:r>
              <a:rPr lang="en-GB" sz="2800" dirty="0"/>
              <a:t>John Lasseter’s full name is John Alan Lasseter, he was born January 12th 1957 in Hollywood California. He is best known for his work on films such as Toy Story 1995 the first fully computer-animated feature and its sequels 1999, 2010. </a:t>
            </a:r>
          </a:p>
          <a:p>
            <a:pPr algn="l"/>
            <a:endParaRPr lang="en-GB" sz="2800" b="0" i="0" u="none" strike="noStrike" baseline="0" dirty="0"/>
          </a:p>
          <a:p>
            <a:pPr algn="l"/>
            <a:r>
              <a:rPr lang="en-GB" sz="2800" dirty="0"/>
              <a:t>John’s mother was an art teacher and she was the one who inspired John. He attended California institute of the arts and then began working for Disney and the first film he work on was the fox and the hound. </a:t>
            </a:r>
          </a:p>
        </p:txBody>
      </p:sp>
    </p:spTree>
    <p:extLst>
      <p:ext uri="{BB962C8B-B14F-4D97-AF65-F5344CB8AC3E}">
        <p14:creationId xmlns:p14="http://schemas.microsoft.com/office/powerpoint/2010/main" val="593672527"/>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613308" y="2228671"/>
            <a:ext cx="11070459" cy="4524315"/>
          </a:xfrm>
          <a:prstGeom prst="rect">
            <a:avLst/>
          </a:prstGeom>
          <a:noFill/>
        </p:spPr>
        <p:txBody>
          <a:bodyPr wrap="square">
            <a:spAutoFit/>
          </a:bodyPr>
          <a:lstStyle/>
          <a:p>
            <a:pPr algn="l"/>
            <a:r>
              <a:rPr lang="en-GB" sz="3200" b="0" i="0" u="none" strike="noStrike" baseline="0" dirty="0"/>
              <a:t>John Lassete</a:t>
            </a:r>
            <a:r>
              <a:rPr lang="en-GB" sz="3200" dirty="0"/>
              <a:t>r</a:t>
            </a:r>
            <a:endParaRPr lang="en-GB" sz="3200" b="0" i="0" u="none" strike="noStrike" baseline="0" dirty="0"/>
          </a:p>
          <a:p>
            <a:pPr algn="l"/>
            <a:endParaRPr lang="en-GB" sz="3200" dirty="0"/>
          </a:p>
          <a:p>
            <a:pPr algn="l"/>
            <a:r>
              <a:rPr lang="en-GB" sz="3200" dirty="0"/>
              <a:t>https://</a:t>
            </a:r>
            <a:r>
              <a:rPr lang="en-GB" sz="3200" dirty="0" err="1"/>
              <a:t>www.google.com</a:t>
            </a:r>
            <a:r>
              <a:rPr lang="en-GB" sz="3200" dirty="0"/>
              <a:t>/</a:t>
            </a:r>
            <a:r>
              <a:rPr lang="en-GB" sz="3200" dirty="0" err="1"/>
              <a:t>search?q</a:t>
            </a:r>
            <a:r>
              <a:rPr lang="en-GB" sz="3200" dirty="0"/>
              <a:t>=</a:t>
            </a:r>
            <a:r>
              <a:rPr lang="en-GB" sz="3200" dirty="0" err="1"/>
              <a:t>john+lasseter+animation+youtube&amp;ei</a:t>
            </a:r>
            <a:r>
              <a:rPr lang="en-GB" sz="3200" dirty="0"/>
              <a:t>=peIEZP_oHImA8gK4grGwCg&amp;oq=</a:t>
            </a:r>
            <a:r>
              <a:rPr lang="en-GB" sz="3200" dirty="0" err="1"/>
              <a:t>john+lasseter+animation+you&amp;gs_lcp</a:t>
            </a:r>
            <a:r>
              <a:rPr lang="en-GB" sz="3200" dirty="0"/>
              <a:t>=Cgxnd3Mtd2l6LXNlcnAQAxgAMgUIIRCgATIFCCEQoAEyCAghEBYQHhAdOgoIABBHENYEELADOgUIABCABDoGCAAQFhAeOgUIABCGA0oECEEYAFBiWNMHYIkQaAFwAXgAgAF1iAG9ApIBAzMuMZgBAKABAcgBCMABAQ&amp;sclient=</a:t>
            </a:r>
            <a:r>
              <a:rPr lang="en-GB" sz="3200" dirty="0" err="1"/>
              <a:t>gws-wiz-serp#fpstate</a:t>
            </a:r>
            <a:r>
              <a:rPr lang="en-GB" sz="3200" dirty="0"/>
              <a:t>=</a:t>
            </a:r>
            <a:r>
              <a:rPr lang="en-GB" sz="3200" dirty="0" err="1"/>
              <a:t>ive&amp;vld</a:t>
            </a:r>
            <a:r>
              <a:rPr lang="en-GB" sz="3200" dirty="0"/>
              <a:t>=cid:0b5a90b7,vid:0Hfenc5IRkc </a:t>
            </a:r>
          </a:p>
        </p:txBody>
      </p:sp>
    </p:spTree>
    <p:extLst>
      <p:ext uri="{BB962C8B-B14F-4D97-AF65-F5344CB8AC3E}">
        <p14:creationId xmlns:p14="http://schemas.microsoft.com/office/powerpoint/2010/main" val="4102474638"/>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613308" y="2228671"/>
            <a:ext cx="11070459" cy="4524315"/>
          </a:xfrm>
          <a:prstGeom prst="rect">
            <a:avLst/>
          </a:prstGeom>
          <a:noFill/>
        </p:spPr>
        <p:txBody>
          <a:bodyPr wrap="square">
            <a:spAutoFit/>
          </a:bodyPr>
          <a:lstStyle/>
          <a:p>
            <a:pPr algn="l"/>
            <a:r>
              <a:rPr lang="en-GB" sz="3200" dirty="0"/>
              <a:t>T</a:t>
            </a:r>
            <a:r>
              <a:rPr lang="en-GB" sz="3200" b="0" i="0" u="none" strike="noStrike" baseline="0" dirty="0"/>
              <a:t>he Quay Brothers</a:t>
            </a:r>
          </a:p>
          <a:p>
            <a:pPr algn="l"/>
            <a:r>
              <a:rPr lang="en-GB" sz="3200" dirty="0"/>
              <a:t>The Quay Brother are identical twins born in Pennsylvania in 1947, the brother studied in London at the Royal College of Art before going into a cinematic career making short films in the late 1970’s.</a:t>
            </a:r>
            <a:endParaRPr lang="en-GB" sz="3200" b="0" i="0" u="none" strike="noStrike" baseline="0" dirty="0"/>
          </a:p>
          <a:p>
            <a:pPr algn="l"/>
            <a:endParaRPr lang="en-GB" sz="3200" dirty="0"/>
          </a:p>
          <a:p>
            <a:pPr algn="l"/>
            <a:r>
              <a:rPr lang="en-GB" sz="3200" dirty="0"/>
              <a:t>T</a:t>
            </a:r>
            <a:r>
              <a:rPr lang="en-GB" sz="3200" b="0" i="0" dirty="0">
                <a:effectLst/>
              </a:rPr>
              <a:t>he brothers defined an uncanny form of mixed live-action and animation film, amalgamating psychology, surrealism and a very particular flavour of Mittel European design.</a:t>
            </a:r>
            <a:endParaRPr lang="en-GB" sz="3200" dirty="0"/>
          </a:p>
        </p:txBody>
      </p:sp>
    </p:spTree>
    <p:extLst>
      <p:ext uri="{BB962C8B-B14F-4D97-AF65-F5344CB8AC3E}">
        <p14:creationId xmlns:p14="http://schemas.microsoft.com/office/powerpoint/2010/main" val="1699149769"/>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613308" y="2228671"/>
            <a:ext cx="11070459" cy="1569660"/>
          </a:xfrm>
          <a:prstGeom prst="rect">
            <a:avLst/>
          </a:prstGeom>
          <a:noFill/>
        </p:spPr>
        <p:txBody>
          <a:bodyPr wrap="square">
            <a:spAutoFit/>
          </a:bodyPr>
          <a:lstStyle/>
          <a:p>
            <a:pPr algn="l"/>
            <a:r>
              <a:rPr lang="en-GB" sz="3200" dirty="0"/>
              <a:t>T</a:t>
            </a:r>
            <a:r>
              <a:rPr lang="en-GB" sz="3200" b="0" i="0" u="none" strike="noStrike" baseline="0" dirty="0"/>
              <a:t>he Quay Brothers</a:t>
            </a:r>
          </a:p>
          <a:p>
            <a:pPr algn="l"/>
            <a:endParaRPr lang="en-GB" sz="3200" dirty="0"/>
          </a:p>
          <a:p>
            <a:pPr algn="l"/>
            <a:r>
              <a:rPr lang="en-GB" sz="3200" dirty="0">
                <a:hlinkClick r:id="rId2"/>
              </a:rPr>
              <a:t>https://www.youtube.com/watch?v=nW3dW4yMLfE</a:t>
            </a:r>
            <a:r>
              <a:rPr lang="en-GB" sz="3200" dirty="0"/>
              <a:t> </a:t>
            </a:r>
          </a:p>
        </p:txBody>
      </p:sp>
    </p:spTree>
    <p:extLst>
      <p:ext uri="{BB962C8B-B14F-4D97-AF65-F5344CB8AC3E}">
        <p14:creationId xmlns:p14="http://schemas.microsoft.com/office/powerpoint/2010/main" val="5242151"/>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613308" y="2228671"/>
            <a:ext cx="11070459" cy="4955203"/>
          </a:xfrm>
          <a:prstGeom prst="rect">
            <a:avLst/>
          </a:prstGeom>
          <a:noFill/>
        </p:spPr>
        <p:txBody>
          <a:bodyPr wrap="square">
            <a:spAutoFit/>
          </a:bodyPr>
          <a:lstStyle/>
          <a:p>
            <a:pPr algn="l"/>
            <a:r>
              <a:rPr lang="en-GB" sz="2800" b="0" i="0" u="none" strike="noStrike" baseline="0" dirty="0"/>
              <a:t>Tim Burton</a:t>
            </a:r>
          </a:p>
          <a:p>
            <a:pPr algn="l"/>
            <a:r>
              <a:rPr lang="en-GB" sz="2800" dirty="0"/>
              <a:t>Tim Burton’s full name is Timothy William Burton he was born 25th August 1958 in Burbank California. He is a famous director known for his quirky style of films. </a:t>
            </a:r>
          </a:p>
          <a:p>
            <a:pPr algn="l"/>
            <a:endParaRPr lang="en-GB" sz="2800" dirty="0"/>
          </a:p>
          <a:p>
            <a:pPr algn="l"/>
            <a:r>
              <a:rPr lang="en-GB" sz="2800" dirty="0"/>
              <a:t>Tim became interested in drawing and filmmaking whilst he was quite young, he attended the California Institute of the Arts and later worked as an animator at Disney Productions. After he made a series of short films, Tim directed his first feature film Pee-</a:t>
            </a:r>
            <a:r>
              <a:rPr lang="en-GB" sz="2800" dirty="0" err="1"/>
              <a:t>Wee’s</a:t>
            </a:r>
            <a:r>
              <a:rPr lang="en-GB" sz="2800" dirty="0"/>
              <a:t> Big Adventure in 1985. </a:t>
            </a:r>
          </a:p>
          <a:p>
            <a:br>
              <a:rPr lang="en-GB" sz="3200" dirty="0"/>
            </a:br>
            <a:endParaRPr lang="en-GB" sz="3200" dirty="0"/>
          </a:p>
        </p:txBody>
      </p:sp>
    </p:spTree>
    <p:extLst>
      <p:ext uri="{BB962C8B-B14F-4D97-AF65-F5344CB8AC3E}">
        <p14:creationId xmlns:p14="http://schemas.microsoft.com/office/powerpoint/2010/main" val="3088219371"/>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613308" y="2228671"/>
            <a:ext cx="11070459" cy="1569660"/>
          </a:xfrm>
          <a:prstGeom prst="rect">
            <a:avLst/>
          </a:prstGeom>
          <a:noFill/>
        </p:spPr>
        <p:txBody>
          <a:bodyPr wrap="square">
            <a:spAutoFit/>
          </a:bodyPr>
          <a:lstStyle/>
          <a:p>
            <a:pPr algn="l"/>
            <a:r>
              <a:rPr lang="en-GB" sz="3200" b="0" i="0" u="none" strike="noStrike" baseline="0" dirty="0"/>
              <a:t>Tim Burton</a:t>
            </a:r>
          </a:p>
          <a:p>
            <a:pPr algn="l"/>
            <a:endParaRPr lang="en-GB" sz="3200" dirty="0"/>
          </a:p>
          <a:p>
            <a:pPr algn="l"/>
            <a:r>
              <a:rPr lang="en-GB" sz="3200" dirty="0">
                <a:hlinkClick r:id="rId2"/>
              </a:rPr>
              <a:t>https://www.youtube.com/watch?v=AhBxbUEIq1g</a:t>
            </a:r>
            <a:r>
              <a:rPr lang="en-GB" sz="3200" dirty="0"/>
              <a:t> </a:t>
            </a:r>
          </a:p>
        </p:txBody>
      </p:sp>
    </p:spTree>
    <p:extLst>
      <p:ext uri="{BB962C8B-B14F-4D97-AF65-F5344CB8AC3E}">
        <p14:creationId xmlns:p14="http://schemas.microsoft.com/office/powerpoint/2010/main" val="2791778668"/>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559246" y="2050181"/>
            <a:ext cx="11070459" cy="4955203"/>
          </a:xfrm>
          <a:prstGeom prst="rect">
            <a:avLst/>
          </a:prstGeom>
          <a:noFill/>
        </p:spPr>
        <p:txBody>
          <a:bodyPr wrap="square">
            <a:spAutoFit/>
          </a:bodyPr>
          <a:lstStyle/>
          <a:p>
            <a:pPr algn="l"/>
            <a:r>
              <a:rPr lang="en-GB" sz="3200" b="0" i="0" u="none" strike="noStrike" baseline="0" dirty="0"/>
              <a:t>Nick Park</a:t>
            </a:r>
          </a:p>
          <a:p>
            <a:pPr algn="l"/>
            <a:r>
              <a:rPr lang="en-GB" sz="2800" dirty="0"/>
              <a:t>Nick Park’s full name is Nicholas </a:t>
            </a:r>
            <a:r>
              <a:rPr lang="en-GB" sz="2800" dirty="0" err="1"/>
              <a:t>Wulstan</a:t>
            </a:r>
            <a:r>
              <a:rPr lang="en-GB" sz="2800" dirty="0"/>
              <a:t> Park, he was born 6</a:t>
            </a:r>
            <a:r>
              <a:rPr lang="en-GB" sz="2800" baseline="30000" dirty="0"/>
              <a:t>th</a:t>
            </a:r>
            <a:r>
              <a:rPr lang="en-GB" sz="2800" dirty="0"/>
              <a:t> December 1958 in Preston Lancashire England. He is a British animator and director known for stop-motions films that often feature his characters Wallace and Gromit. </a:t>
            </a:r>
          </a:p>
          <a:p>
            <a:pPr algn="l"/>
            <a:endParaRPr lang="en-GB" sz="2800" dirty="0"/>
          </a:p>
          <a:p>
            <a:pPr algn="l"/>
            <a:r>
              <a:rPr lang="en-GB" sz="2800" dirty="0"/>
              <a:t>Park was able to draw at an early age and by the age of 13 he was animating his cartoon creation Walter the Rat with his mother’s standard 8mm movie camera. When he was 15 one of his homemade films was shown on television as part of BBC young animators film competition. </a:t>
            </a:r>
          </a:p>
          <a:p>
            <a:pPr algn="l"/>
            <a:endParaRPr lang="en-GB" sz="3200" dirty="0"/>
          </a:p>
        </p:txBody>
      </p:sp>
    </p:spTree>
    <p:extLst>
      <p:ext uri="{BB962C8B-B14F-4D97-AF65-F5344CB8AC3E}">
        <p14:creationId xmlns:p14="http://schemas.microsoft.com/office/powerpoint/2010/main" val="4266874573"/>
      </p:ext>
    </p:extLst>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Topic A.3 Animators</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endParaRPr lang="en-GB" sz="2400" dirty="0"/>
          </a:p>
          <a:p>
            <a:pPr marL="0" indent="0">
              <a:buNone/>
            </a:pPr>
            <a:endParaRPr lang="en-GB" sz="2400" dirty="0">
              <a:solidFill>
                <a:srgbClr val="FFFFFF"/>
              </a:solidFill>
            </a:endParaRPr>
          </a:p>
        </p:txBody>
      </p:sp>
      <p:sp>
        <p:nvSpPr>
          <p:cNvPr id="7" name="TextBox 6">
            <a:extLst>
              <a:ext uri="{FF2B5EF4-FFF2-40B4-BE49-F238E27FC236}">
                <a16:creationId xmlns:a16="http://schemas.microsoft.com/office/drawing/2014/main" id="{40AE9741-57B7-8FAC-B192-4BE1EA948C0C}"/>
              </a:ext>
            </a:extLst>
          </p:cNvPr>
          <p:cNvSpPr txBox="1"/>
          <p:nvPr/>
        </p:nvSpPr>
        <p:spPr>
          <a:xfrm>
            <a:off x="762000" y="2228671"/>
            <a:ext cx="9284594" cy="369332"/>
          </a:xfrm>
          <a:prstGeom prst="rect">
            <a:avLst/>
          </a:prstGeom>
          <a:noFill/>
        </p:spPr>
        <p:txBody>
          <a:bodyPr wrap="square">
            <a:spAutoFit/>
          </a:bodyPr>
          <a:lstStyle/>
          <a:p>
            <a:pPr marL="0" indent="0">
              <a:buNone/>
            </a:pPr>
            <a:r>
              <a:rPr lang="en-GB" sz="1800" dirty="0"/>
              <a:t> </a:t>
            </a:r>
          </a:p>
        </p:txBody>
      </p:sp>
      <p:sp>
        <p:nvSpPr>
          <p:cNvPr id="5" name="TextBox 4">
            <a:extLst>
              <a:ext uri="{FF2B5EF4-FFF2-40B4-BE49-F238E27FC236}">
                <a16:creationId xmlns:a16="http://schemas.microsoft.com/office/drawing/2014/main" id="{655EDDCB-14EF-483C-FE5A-29CBB10DB16F}"/>
              </a:ext>
            </a:extLst>
          </p:cNvPr>
          <p:cNvSpPr txBox="1"/>
          <p:nvPr/>
        </p:nvSpPr>
        <p:spPr>
          <a:xfrm>
            <a:off x="613308" y="2228671"/>
            <a:ext cx="11070459" cy="2554545"/>
          </a:xfrm>
          <a:prstGeom prst="rect">
            <a:avLst/>
          </a:prstGeom>
          <a:noFill/>
        </p:spPr>
        <p:txBody>
          <a:bodyPr wrap="square">
            <a:spAutoFit/>
          </a:bodyPr>
          <a:lstStyle/>
          <a:p>
            <a:pPr algn="l"/>
            <a:r>
              <a:rPr lang="en-GB" sz="3200" b="0" i="0" u="none" strike="noStrike" baseline="0" dirty="0"/>
              <a:t>Nick Park</a:t>
            </a:r>
          </a:p>
          <a:p>
            <a:pPr algn="l"/>
            <a:endParaRPr lang="en-GB" sz="3200" dirty="0"/>
          </a:p>
          <a:p>
            <a:pPr algn="l"/>
            <a:r>
              <a:rPr lang="en-GB" sz="3200" dirty="0">
                <a:hlinkClick r:id="rId2"/>
              </a:rPr>
              <a:t>https://www.youtube.com/watch?v=zQf0jUhqJYw</a:t>
            </a:r>
            <a:endParaRPr lang="en-GB" sz="3200" dirty="0"/>
          </a:p>
          <a:p>
            <a:pPr algn="l"/>
            <a:endParaRPr lang="en-GB" sz="3200" dirty="0"/>
          </a:p>
          <a:p>
            <a:pPr algn="l"/>
            <a:r>
              <a:rPr lang="en-GB" sz="3200" dirty="0">
                <a:hlinkClick r:id="rId3"/>
              </a:rPr>
              <a:t>https://www.youtube.com/watch?v=OKcr9zF4j9M</a:t>
            </a:r>
            <a:r>
              <a:rPr lang="en-GB" sz="3200" dirty="0"/>
              <a:t>  </a:t>
            </a:r>
          </a:p>
        </p:txBody>
      </p:sp>
    </p:spTree>
    <p:extLst>
      <p:ext uri="{BB962C8B-B14F-4D97-AF65-F5344CB8AC3E}">
        <p14:creationId xmlns:p14="http://schemas.microsoft.com/office/powerpoint/2010/main" val="2033608702"/>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Assignment 1 </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50181"/>
            <a:ext cx="10410524" cy="4126782"/>
          </a:xfrm>
        </p:spPr>
        <p:txBody>
          <a:bodyPr>
            <a:normAutofit/>
          </a:bodyPr>
          <a:lstStyle/>
          <a:p>
            <a:pPr marL="0" indent="0">
              <a:buNone/>
            </a:pPr>
            <a:r>
              <a:rPr lang="en-GB" sz="3600" dirty="0">
                <a:solidFill>
                  <a:srgbClr val="FFFFFF"/>
                </a:solidFill>
              </a:rPr>
              <a:t>You are on a work placement at an animation production and have been asked to write a blog for visiting schools and colleges that informs them about the background history, uses and techniques of animation. </a:t>
            </a:r>
          </a:p>
        </p:txBody>
      </p:sp>
    </p:spTree>
    <p:extLst>
      <p:ext uri="{BB962C8B-B14F-4D97-AF65-F5344CB8AC3E}">
        <p14:creationId xmlns:p14="http://schemas.microsoft.com/office/powerpoint/2010/main" val="489996712"/>
      </p:ext>
    </p:extLst>
  </p:cSld>
  <p:clrMapOvr>
    <a:overrideClrMapping bg1="dk1" tx1="lt1" bg2="dk2" tx2="lt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B199-B55E-E10B-FE40-51D4648366A6}"/>
              </a:ext>
            </a:extLst>
          </p:cNvPr>
          <p:cNvSpPr>
            <a:spLocks noGrp="1"/>
          </p:cNvSpPr>
          <p:nvPr>
            <p:ph type="title"/>
          </p:nvPr>
        </p:nvSpPr>
        <p:spPr>
          <a:xfrm>
            <a:off x="943276" y="712268"/>
            <a:ext cx="10410524" cy="1193533"/>
          </a:xfrm>
        </p:spPr>
        <p:txBody>
          <a:bodyPr>
            <a:normAutofit/>
          </a:bodyPr>
          <a:lstStyle/>
          <a:p>
            <a:r>
              <a:rPr lang="en-GB" sz="4400" b="1" dirty="0">
                <a:effectLst/>
                <a:latin typeface="+mn-lt"/>
              </a:rPr>
              <a:t>Assignment 1 </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6A2FC4-2DF1-F65A-3788-8EB5E9C62E6A}"/>
              </a:ext>
            </a:extLst>
          </p:cNvPr>
          <p:cNvSpPr>
            <a:spLocks noGrp="1"/>
          </p:cNvSpPr>
          <p:nvPr>
            <p:ph idx="1"/>
          </p:nvPr>
        </p:nvSpPr>
        <p:spPr>
          <a:xfrm>
            <a:off x="943276" y="2018950"/>
            <a:ext cx="10410524" cy="4126782"/>
          </a:xfrm>
        </p:spPr>
        <p:txBody>
          <a:bodyPr numCol="2">
            <a:normAutofit fontScale="85000" lnSpcReduction="20000"/>
          </a:bodyPr>
          <a:lstStyle/>
          <a:p>
            <a:pPr marL="0" indent="0">
              <a:buNone/>
            </a:pPr>
            <a:r>
              <a:rPr lang="en-GB" sz="2600" dirty="0">
                <a:solidFill>
                  <a:srgbClr val="FFFFFF"/>
                </a:solidFill>
              </a:rPr>
              <a:t>Your blog needs to have: </a:t>
            </a:r>
          </a:p>
          <a:p>
            <a:r>
              <a:rPr lang="en-GB" sz="2600" dirty="0">
                <a:solidFill>
                  <a:srgbClr val="FFFFFF"/>
                </a:solidFill>
              </a:rPr>
              <a:t>What animation is</a:t>
            </a:r>
          </a:p>
          <a:p>
            <a:r>
              <a:rPr lang="en-GB" sz="2600" dirty="0">
                <a:solidFill>
                  <a:srgbClr val="FFFFFF"/>
                </a:solidFill>
              </a:rPr>
              <a:t>How it works</a:t>
            </a:r>
          </a:p>
          <a:p>
            <a:pPr algn="l"/>
            <a:r>
              <a:rPr lang="en-GB" sz="2600" b="0" u="none" strike="noStrike" baseline="0" dirty="0"/>
              <a:t>Phenakistoscope (Joseph Plateau, 1832)</a:t>
            </a:r>
          </a:p>
          <a:p>
            <a:pPr algn="l"/>
            <a:r>
              <a:rPr lang="en-GB" sz="2600" b="0" u="none" strike="noStrike" baseline="0" dirty="0"/>
              <a:t>Zoetrope (William Horner, 1834)</a:t>
            </a:r>
          </a:p>
          <a:p>
            <a:r>
              <a:rPr lang="it-IT" sz="2600" b="0" u="none" strike="noStrike" baseline="0" dirty="0"/>
              <a:t>Praxinoscope (Emile Raynaud, 1877)</a:t>
            </a:r>
          </a:p>
          <a:p>
            <a:pPr algn="l"/>
            <a:r>
              <a:rPr lang="en-GB" sz="2600" b="0" u="none" strike="noStrike" baseline="0" dirty="0" err="1"/>
              <a:t>Zoopraxinoscope</a:t>
            </a:r>
            <a:r>
              <a:rPr lang="en-GB" sz="2600" b="0" u="none" strike="noStrike" baseline="0" dirty="0"/>
              <a:t> (Eadweard Muybridge, 1878)</a:t>
            </a:r>
          </a:p>
          <a:p>
            <a:pPr algn="l"/>
            <a:r>
              <a:rPr lang="pt-BR" sz="2600" b="0" u="none" strike="noStrike" baseline="0" dirty="0"/>
              <a:t>Kinetoscope (Thomas Edison, 1894)</a:t>
            </a:r>
          </a:p>
          <a:p>
            <a:r>
              <a:rPr lang="en-GB" sz="2600" b="0" u="none" strike="noStrike" baseline="0" dirty="0"/>
              <a:t>Cinematograph (Lumière brothers, 1895)</a:t>
            </a:r>
          </a:p>
          <a:p>
            <a:r>
              <a:rPr lang="en-GB" sz="2600" b="0" u="none" strike="noStrike" baseline="0" dirty="0"/>
              <a:t>sound in animation, e.g. Steamboat Willie (Disney, 1928)</a:t>
            </a:r>
          </a:p>
          <a:p>
            <a:pPr algn="l"/>
            <a:r>
              <a:rPr lang="en-GB" sz="2600" b="0" u="none" strike="noStrike" baseline="0" dirty="0"/>
              <a:t>standardisation of film, e.g. 24 fps</a:t>
            </a:r>
          </a:p>
          <a:p>
            <a:pPr algn="l"/>
            <a:r>
              <a:rPr lang="en-GB" sz="2600" b="0" u="none" strike="noStrike" baseline="0" dirty="0"/>
              <a:t>CGI animation, e.g. Toy Story (Pixar/Disney, 1995)</a:t>
            </a:r>
          </a:p>
          <a:p>
            <a:pPr algn="l"/>
            <a:r>
              <a:rPr lang="en-GB" sz="2600" b="0" u="none" strike="noStrike" baseline="0" dirty="0"/>
              <a:t>performance (motion) capture, e.g. The Polar Express (Warner Bros, 2004).</a:t>
            </a:r>
          </a:p>
          <a:p>
            <a:pPr algn="l"/>
            <a:r>
              <a:rPr lang="en-GB" sz="2600" b="0" i="0" u="none" strike="noStrike" baseline="0" dirty="0"/>
              <a:t>Historical (pre-digital era), e.g. Jan </a:t>
            </a:r>
            <a:r>
              <a:rPr lang="en-GB" sz="2600" b="0" i="0" u="none" strike="noStrike" baseline="0" dirty="0" err="1"/>
              <a:t>Švankmajer</a:t>
            </a:r>
            <a:r>
              <a:rPr lang="en-GB" sz="2600" b="0" i="0" u="none" strike="noStrike" baseline="0" dirty="0"/>
              <a:t>, Walt Disney, Willis O’Brien, Ray Harryhausen, Len Lye</a:t>
            </a:r>
          </a:p>
          <a:p>
            <a:pPr algn="l"/>
            <a:r>
              <a:rPr lang="en-GB" sz="2600" b="0" i="0" u="none" strike="noStrike" baseline="0" dirty="0"/>
              <a:t>contemporary (post-digital era), e.g. John Lasseter, the Quay Brothers, Tim </a:t>
            </a:r>
            <a:r>
              <a:rPr lang="en-GB" sz="2600" b="0" i="0" u="none" strike="noStrike" baseline="0" dirty="0" err="1"/>
              <a:t>Burton,Nick</a:t>
            </a:r>
            <a:r>
              <a:rPr lang="en-GB" sz="2600" b="0" i="0" u="none" strike="noStrike" baseline="0" dirty="0"/>
              <a:t> Park.</a:t>
            </a:r>
            <a:endParaRPr lang="en-GB" sz="2600" dirty="0">
              <a:solidFill>
                <a:srgbClr val="FFFFFF"/>
              </a:solidFill>
            </a:endParaRPr>
          </a:p>
          <a:p>
            <a:pPr marL="0" indent="0">
              <a:buNone/>
            </a:pPr>
            <a:endParaRPr lang="en-GB" sz="3600" dirty="0">
              <a:solidFill>
                <a:srgbClr val="FFFFFF"/>
              </a:solidFill>
            </a:endParaRPr>
          </a:p>
        </p:txBody>
      </p:sp>
    </p:spTree>
    <p:extLst>
      <p:ext uri="{BB962C8B-B14F-4D97-AF65-F5344CB8AC3E}">
        <p14:creationId xmlns:p14="http://schemas.microsoft.com/office/powerpoint/2010/main" val="109548569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6A63F9-97BB-ACB6-9B34-6A346D119450}"/>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6"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B0434E8-D6DD-554C-E352-081A43E1F5C5}"/>
              </a:ext>
            </a:extLst>
          </p:cNvPr>
          <p:cNvSpPr>
            <a:spLocks noGrp="1"/>
          </p:cNvSpPr>
          <p:nvPr>
            <p:ph idx="1"/>
          </p:nvPr>
        </p:nvSpPr>
        <p:spPr>
          <a:xfrm>
            <a:off x="943276" y="2050181"/>
            <a:ext cx="10410524" cy="4126782"/>
          </a:xfrm>
        </p:spPr>
        <p:txBody>
          <a:bodyPr>
            <a:normAutofit fontScale="92500" lnSpcReduction="20000"/>
          </a:bodyPr>
          <a:lstStyle/>
          <a:p>
            <a:r>
              <a:rPr lang="en-GB" dirty="0">
                <a:effectLst/>
              </a:rPr>
              <a:t>Phenakistoscope (Joseph Plateau, 1832)</a:t>
            </a:r>
          </a:p>
          <a:p>
            <a:pPr algn="l"/>
            <a:r>
              <a:rPr lang="en-GB" b="0" i="0" dirty="0">
                <a:effectLst/>
              </a:rPr>
              <a:t>Every day we see so many examples of moving images on our phones, laptops, and TVs that it’s hard to conceive of a time before they existed.</a:t>
            </a:r>
          </a:p>
          <a:p>
            <a:pPr algn="l"/>
            <a:r>
              <a:rPr lang="en-GB" b="0" i="0" dirty="0">
                <a:effectLst/>
              </a:rPr>
              <a:t>GIFs, animations, films, TV shows—they’re everywhere, all the time, but everything has an origin, and the story of animation and moving image stretches back almost two full centuries to the invention of the Phenakistoscope.</a:t>
            </a:r>
          </a:p>
          <a:p>
            <a:r>
              <a:rPr lang="en-GB" b="0" i="0" dirty="0">
                <a:effectLst/>
              </a:rPr>
              <a:t>The Phenakistoscope is actually the earliest animation device to demonstrate continuous movement. It uses the persistence of vision principle to give the illusion of motion and works in a similar way to film. In both instances, they use minimal differences between images to create the illusion of movement.</a:t>
            </a:r>
            <a:endParaRPr lang="en-GB" dirty="0">
              <a:solidFill>
                <a:srgbClr val="FFFFFF"/>
              </a:solidFill>
            </a:endParaRPr>
          </a:p>
        </p:txBody>
      </p:sp>
    </p:spTree>
    <p:extLst>
      <p:ext uri="{BB962C8B-B14F-4D97-AF65-F5344CB8AC3E}">
        <p14:creationId xmlns:p14="http://schemas.microsoft.com/office/powerpoint/2010/main" val="264562284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52F7B-C1A4-7F9F-8FF1-8622415E935B}"/>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D6D3E8-676F-5EC3-BC36-53F60C989D28}"/>
              </a:ext>
            </a:extLst>
          </p:cNvPr>
          <p:cNvSpPr>
            <a:spLocks noGrp="1"/>
          </p:cNvSpPr>
          <p:nvPr>
            <p:ph idx="1"/>
          </p:nvPr>
        </p:nvSpPr>
        <p:spPr>
          <a:xfrm>
            <a:off x="943276" y="2050181"/>
            <a:ext cx="10410524" cy="4126782"/>
          </a:xfrm>
        </p:spPr>
        <p:txBody>
          <a:bodyPr>
            <a:normAutofit/>
          </a:bodyPr>
          <a:lstStyle/>
          <a:p>
            <a:r>
              <a:rPr lang="en-GB" sz="2400" dirty="0">
                <a:effectLst/>
              </a:rPr>
              <a:t>Phenakistoscope (Joseph Plateau, 1832) how it works.</a:t>
            </a:r>
          </a:p>
          <a:p>
            <a:r>
              <a:rPr lang="en-GB" sz="2400" dirty="0"/>
              <a:t>The phenakistoscope was invented by Joseph Plateau and it was also known as the spindle viewer. It consisted of two disks, one with small equidistant radial windows, through which the viewer could look, and another containing a sequence of images drawn around the disk in concentric circles. </a:t>
            </a:r>
          </a:p>
          <a:p>
            <a:r>
              <a:rPr lang="en-GB" sz="2400" dirty="0">
                <a:effectLst/>
              </a:rPr>
              <a:t>When the viewed in a mirror through the first disk’s slots, the pictures on the second disk appeared to move. The synchronisation of the windows and the images created an animated effect.  </a:t>
            </a:r>
          </a:p>
          <a:p>
            <a:endParaRPr lang="en-GB" sz="2400" dirty="0">
              <a:solidFill>
                <a:srgbClr val="FFFFFF"/>
              </a:solidFill>
            </a:endParaRPr>
          </a:p>
        </p:txBody>
      </p:sp>
    </p:spTree>
    <p:extLst>
      <p:ext uri="{BB962C8B-B14F-4D97-AF65-F5344CB8AC3E}">
        <p14:creationId xmlns:p14="http://schemas.microsoft.com/office/powerpoint/2010/main" val="377876415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934290-95FD-338B-7015-017EC0857523}"/>
              </a:ext>
            </a:extLst>
          </p:cNvPr>
          <p:cNvSpPr>
            <a:spLocks noGrp="1"/>
          </p:cNvSpPr>
          <p:nvPr>
            <p:ph type="title"/>
          </p:nvPr>
        </p:nvSpPr>
        <p:spPr>
          <a:xfrm>
            <a:off x="943276" y="712268"/>
            <a:ext cx="10410524" cy="1193533"/>
          </a:xfrm>
        </p:spPr>
        <p:txBody>
          <a:bodyPr>
            <a:normAutofit fontScale="90000"/>
          </a:bodyPr>
          <a:lstStyle/>
          <a:p>
            <a:r>
              <a:rPr lang="en-GB" sz="4400" b="1" dirty="0">
                <a:effectLst/>
                <a:latin typeface="+mn-lt"/>
              </a:rPr>
              <a:t>Topic A.1 The development of animation technology</a:t>
            </a:r>
            <a:endParaRPr lang="en-GB"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FCD350-E758-3898-CA2A-9B13DE6B3D28}"/>
              </a:ext>
            </a:extLst>
          </p:cNvPr>
          <p:cNvSpPr>
            <a:spLocks noGrp="1"/>
          </p:cNvSpPr>
          <p:nvPr>
            <p:ph idx="1"/>
          </p:nvPr>
        </p:nvSpPr>
        <p:spPr>
          <a:xfrm>
            <a:off x="943276" y="2050181"/>
            <a:ext cx="10410524" cy="4126782"/>
          </a:xfrm>
        </p:spPr>
        <p:txBody>
          <a:bodyPr>
            <a:normAutofit/>
          </a:bodyPr>
          <a:lstStyle/>
          <a:p>
            <a:r>
              <a:rPr lang="en-GB" sz="3200" dirty="0">
                <a:effectLst/>
              </a:rPr>
              <a:t>Phenakistoscope (Joseph Plateau, 1832) how it works.</a:t>
            </a:r>
          </a:p>
          <a:p>
            <a:r>
              <a:rPr lang="en-US" sz="3200" dirty="0">
                <a:hlinkClick r:id="rId2"/>
              </a:rPr>
              <a:t>https://www.youtube.com/watch?v=BefB2qFB6Sc</a:t>
            </a:r>
            <a:r>
              <a:rPr lang="en-US" sz="3200" dirty="0"/>
              <a:t> </a:t>
            </a:r>
          </a:p>
          <a:p>
            <a:pPr marL="0" indent="0">
              <a:buNone/>
            </a:pPr>
            <a:endParaRPr lang="en-GB" sz="2400" dirty="0">
              <a:solidFill>
                <a:srgbClr val="FFFFFF"/>
              </a:solidFill>
            </a:endParaRPr>
          </a:p>
        </p:txBody>
      </p:sp>
    </p:spTree>
    <p:extLst>
      <p:ext uri="{BB962C8B-B14F-4D97-AF65-F5344CB8AC3E}">
        <p14:creationId xmlns:p14="http://schemas.microsoft.com/office/powerpoint/2010/main" val="370914172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5951</TotalTime>
  <Words>4142</Words>
  <Application>Microsoft Office PowerPoint</Application>
  <PresentationFormat>Widescreen</PresentationFormat>
  <Paragraphs>287</Paragraphs>
  <Slides>69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Calibri Light</vt:lpstr>
      <vt:lpstr>Times New Roman</vt:lpstr>
      <vt:lpstr>Office Theme</vt:lpstr>
      <vt:lpstr>Unit 11- Animation </vt:lpstr>
      <vt:lpstr>Unit introduction </vt:lpstr>
      <vt:lpstr>Learning aims </vt:lpstr>
      <vt:lpstr>Learning hours and assessment </vt:lpstr>
      <vt:lpstr>Assessment criteria </vt:lpstr>
      <vt:lpstr>Assessment criteria </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A.1 The development of animation technology</vt:lpstr>
      <vt:lpstr>Topic A.2 How animation works </vt:lpstr>
      <vt:lpstr>Topic A.2 How animation works </vt:lpstr>
      <vt:lpstr>Topic A.2 How animation works </vt:lpstr>
      <vt:lpstr>Topic A.2 How animation works </vt:lpstr>
      <vt:lpstr>Topic A.2 How animation works </vt:lpstr>
      <vt:lpstr>Topic A.2 How animation works </vt:lpstr>
      <vt:lpstr>Topic A.2 How animation works </vt:lpstr>
      <vt:lpstr>Topic A.2 How animation works </vt:lpstr>
      <vt:lpstr>Topic A.2 How animation works </vt:lpstr>
      <vt:lpstr>Topic A.2 How animation works </vt:lpstr>
      <vt:lpstr>Topic A.3 Animators</vt:lpstr>
      <vt:lpstr>Topic A.3 Animators</vt:lpstr>
      <vt:lpstr>Topic A.3 Animators</vt:lpstr>
      <vt:lpstr>Topic A.3 Animators</vt:lpstr>
      <vt:lpstr>Topic A.3 Animators</vt:lpstr>
      <vt:lpstr>Topic A.3 Animators</vt:lpstr>
      <vt:lpstr>Topic A.3 Animators</vt:lpstr>
      <vt:lpstr>Topic A.3 Animators</vt:lpstr>
      <vt:lpstr>Topic A.3 Animators</vt:lpstr>
      <vt:lpstr>Topic A.3 Animators</vt:lpstr>
      <vt:lpstr>Topic A.3 Animators</vt:lpstr>
      <vt:lpstr>Topic A.3 Animators</vt:lpstr>
      <vt:lpstr>Topic A.3 Animators</vt:lpstr>
      <vt:lpstr>Topic A.3 Animators</vt:lpstr>
      <vt:lpstr>Topic A.3 Animators</vt:lpstr>
      <vt:lpstr>Topic A.3 Animators</vt:lpstr>
      <vt:lpstr>Topic A.3 Animators</vt:lpstr>
      <vt:lpstr>Topic A.3 Animators</vt:lpstr>
      <vt:lpstr>Topic A.3 Animators</vt:lpstr>
      <vt:lpstr>Topic A.3 Animators</vt:lpstr>
      <vt:lpstr>Topic A.3 Animators</vt:lpstr>
      <vt:lpstr>Topic A.3 Animators</vt:lpstr>
      <vt:lpstr>Topic A.3 Animators</vt:lpstr>
      <vt:lpstr>Assignment 1 </vt:lpstr>
      <vt:lpstr>Assignment 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11- Animation for digital media </dc:title>
  <dc:creator>Stacey Mortimer (Derby Skillbuild)</dc:creator>
  <cp:lastModifiedBy>Stacey Mortimer (Derby Skillbuild)</cp:lastModifiedBy>
  <cp:revision>1</cp:revision>
  <dcterms:created xsi:type="dcterms:W3CDTF">2023-01-29T20:57:25Z</dcterms:created>
  <dcterms:modified xsi:type="dcterms:W3CDTF">2023-03-13T11:15:20Z</dcterms:modified>
</cp:coreProperties>
</file>