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84" r:id="rId10"/>
    <p:sldId id="285" r:id="rId11"/>
    <p:sldId id="302" r:id="rId12"/>
    <p:sldId id="286" r:id="rId13"/>
    <p:sldId id="264" r:id="rId14"/>
    <p:sldId id="303" r:id="rId15"/>
    <p:sldId id="304" r:id="rId16"/>
    <p:sldId id="305" r:id="rId17"/>
    <p:sldId id="306" r:id="rId18"/>
    <p:sldId id="308" r:id="rId19"/>
    <p:sldId id="300" r:id="rId20"/>
    <p:sldId id="301" r:id="rId21"/>
    <p:sldId id="287" r:id="rId22"/>
    <p:sldId id="288" r:id="rId23"/>
    <p:sldId id="291" r:id="rId24"/>
    <p:sldId id="292" r:id="rId25"/>
    <p:sldId id="293" r:id="rId26"/>
    <p:sldId id="294" r:id="rId27"/>
    <p:sldId id="295" r:id="rId28"/>
    <p:sldId id="296" r:id="rId29"/>
    <p:sldId id="297" r:id="rId30"/>
    <p:sldId id="298" r:id="rId31"/>
    <p:sldId id="299" r:id="rId32"/>
    <p:sldId id="265" r:id="rId33"/>
    <p:sldId id="266" r:id="rId34"/>
    <p:sldId id="268" r:id="rId35"/>
    <p:sldId id="267" r:id="rId36"/>
    <p:sldId id="307" r:id="rId37"/>
    <p:sldId id="269" r:id="rId38"/>
    <p:sldId id="270" r:id="rId39"/>
    <p:sldId id="309" r:id="rId40"/>
    <p:sldId id="271" r:id="rId41"/>
    <p:sldId id="310" r:id="rId42"/>
    <p:sldId id="311" r:id="rId43"/>
    <p:sldId id="312" r:id="rId44"/>
    <p:sldId id="313" r:id="rId45"/>
    <p:sldId id="272" r:id="rId46"/>
    <p:sldId id="273" r:id="rId47"/>
    <p:sldId id="274" r:id="rId48"/>
    <p:sldId id="275" r:id="rId49"/>
    <p:sldId id="276" r:id="rId50"/>
    <p:sldId id="277" r:id="rId51"/>
    <p:sldId id="278" r:id="rId52"/>
    <p:sldId id="279" r:id="rId53"/>
    <p:sldId id="280" r:id="rId54"/>
    <p:sldId id="281" r:id="rId55"/>
    <p:sldId id="282" r:id="rId56"/>
    <p:sldId id="283" r:id="rId57"/>
    <p:sldId id="289" r:id="rId58"/>
    <p:sldId id="290"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CE855-A368-42DE-A930-4FA50D4B2819}" v="5" dt="2023-10-17T18:12:27.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8"/>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ortimer (Derby Skillbuild)" userId="aada4da4-f81c-4723-aa58-cb0306388575" providerId="ADAL" clId="{CF57B24D-4E3A-432A-BE06-7BD204246C94}"/>
    <pc:docChg chg="custSel addSld modSld">
      <pc:chgData name="Stacey Mortimer (Derby Skillbuild)" userId="aada4da4-f81c-4723-aa58-cb0306388575" providerId="ADAL" clId="{CF57B24D-4E3A-432A-BE06-7BD204246C94}" dt="2023-10-09T07:57:27.188" v="2650" actId="20577"/>
      <pc:docMkLst>
        <pc:docMk/>
      </pc:docMkLst>
      <pc:sldChg chg="modSp mod">
        <pc:chgData name="Stacey Mortimer (Derby Skillbuild)" userId="aada4da4-f81c-4723-aa58-cb0306388575" providerId="ADAL" clId="{CF57B24D-4E3A-432A-BE06-7BD204246C94}" dt="2023-10-09T07:57:27.188" v="2650" actId="20577"/>
        <pc:sldMkLst>
          <pc:docMk/>
          <pc:sldMk cId="4126790770" sldId="268"/>
        </pc:sldMkLst>
        <pc:spChg chg="mod">
          <ac:chgData name="Stacey Mortimer (Derby Skillbuild)" userId="aada4da4-f81c-4723-aa58-cb0306388575" providerId="ADAL" clId="{CF57B24D-4E3A-432A-BE06-7BD204246C94}" dt="2023-10-09T07:57:27.188" v="2650" actId="20577"/>
          <ac:spMkLst>
            <pc:docMk/>
            <pc:sldMk cId="4126790770" sldId="268"/>
            <ac:spMk id="3" creationId="{382F542B-088D-54DA-DE79-4B859D557645}"/>
          </ac:spMkLst>
        </pc:spChg>
      </pc:sldChg>
      <pc:sldChg chg="modSp mod">
        <pc:chgData name="Stacey Mortimer (Derby Skillbuild)" userId="aada4da4-f81c-4723-aa58-cb0306388575" providerId="ADAL" clId="{CF57B24D-4E3A-432A-BE06-7BD204246C94}" dt="2023-10-06T13:00:30.289" v="0" actId="33524"/>
        <pc:sldMkLst>
          <pc:docMk/>
          <pc:sldMk cId="3867107343" sldId="288"/>
        </pc:sldMkLst>
        <pc:spChg chg="mod">
          <ac:chgData name="Stacey Mortimer (Derby Skillbuild)" userId="aada4da4-f81c-4723-aa58-cb0306388575" providerId="ADAL" clId="{CF57B24D-4E3A-432A-BE06-7BD204246C94}" dt="2023-10-06T13:00:30.289" v="0" actId="33524"/>
          <ac:spMkLst>
            <pc:docMk/>
            <pc:sldMk cId="3867107343" sldId="288"/>
            <ac:spMk id="3" creationId="{D5BDD314-1BA6-D6B4-F1EE-310B1CAC4E3C}"/>
          </ac:spMkLst>
        </pc:spChg>
      </pc:sldChg>
      <pc:sldChg chg="modSp mod">
        <pc:chgData name="Stacey Mortimer (Derby Skillbuild)" userId="aada4da4-f81c-4723-aa58-cb0306388575" providerId="ADAL" clId="{CF57B24D-4E3A-432A-BE06-7BD204246C94}" dt="2023-10-06T13:00:47.481" v="1" actId="33524"/>
        <pc:sldMkLst>
          <pc:docMk/>
          <pc:sldMk cId="4161823044" sldId="290"/>
        </pc:sldMkLst>
        <pc:spChg chg="mod">
          <ac:chgData name="Stacey Mortimer (Derby Skillbuild)" userId="aada4da4-f81c-4723-aa58-cb0306388575" providerId="ADAL" clId="{CF57B24D-4E3A-432A-BE06-7BD204246C94}" dt="2023-10-06T13:00:47.481" v="1" actId="33524"/>
          <ac:spMkLst>
            <pc:docMk/>
            <pc:sldMk cId="4161823044" sldId="290"/>
            <ac:spMk id="3" creationId="{5D6E083B-F832-0D35-95E2-A4A5989DCC06}"/>
          </ac:spMkLst>
        </pc:spChg>
      </pc:sldChg>
      <pc:sldChg chg="modSp new mod">
        <pc:chgData name="Stacey Mortimer (Derby Skillbuild)" userId="aada4da4-f81c-4723-aa58-cb0306388575" providerId="ADAL" clId="{CF57B24D-4E3A-432A-BE06-7BD204246C94}" dt="2023-10-06T14:04:24.836" v="377" actId="20577"/>
        <pc:sldMkLst>
          <pc:docMk/>
          <pc:sldMk cId="402498663" sldId="291"/>
        </pc:sldMkLst>
        <pc:spChg chg="mod">
          <ac:chgData name="Stacey Mortimer (Derby Skillbuild)" userId="aada4da4-f81c-4723-aa58-cb0306388575" providerId="ADAL" clId="{CF57B24D-4E3A-432A-BE06-7BD204246C94}" dt="2023-10-06T13:17:31.769" v="23" actId="20577"/>
          <ac:spMkLst>
            <pc:docMk/>
            <pc:sldMk cId="402498663" sldId="291"/>
            <ac:spMk id="2" creationId="{25F4DAC2-6941-0C79-42EF-F8C0E67CE7EF}"/>
          </ac:spMkLst>
        </pc:spChg>
        <pc:spChg chg="mod">
          <ac:chgData name="Stacey Mortimer (Derby Skillbuild)" userId="aada4da4-f81c-4723-aa58-cb0306388575" providerId="ADAL" clId="{CF57B24D-4E3A-432A-BE06-7BD204246C94}" dt="2023-10-06T14:04:24.836" v="377" actId="20577"/>
          <ac:spMkLst>
            <pc:docMk/>
            <pc:sldMk cId="402498663" sldId="291"/>
            <ac:spMk id="3" creationId="{A0F436F2-A1AC-23E9-DD75-B5B7066B3773}"/>
          </ac:spMkLst>
        </pc:spChg>
      </pc:sldChg>
      <pc:sldChg chg="modSp new mod">
        <pc:chgData name="Stacey Mortimer (Derby Skillbuild)" userId="aada4da4-f81c-4723-aa58-cb0306388575" providerId="ADAL" clId="{CF57B24D-4E3A-432A-BE06-7BD204246C94}" dt="2023-10-06T14:09:29.188" v="661" actId="20577"/>
        <pc:sldMkLst>
          <pc:docMk/>
          <pc:sldMk cId="3726545293" sldId="292"/>
        </pc:sldMkLst>
        <pc:spChg chg="mod">
          <ac:chgData name="Stacey Mortimer (Derby Skillbuild)" userId="aada4da4-f81c-4723-aa58-cb0306388575" providerId="ADAL" clId="{CF57B24D-4E3A-432A-BE06-7BD204246C94}" dt="2023-10-06T14:04:41.042" v="411" actId="20577"/>
          <ac:spMkLst>
            <pc:docMk/>
            <pc:sldMk cId="3726545293" sldId="292"/>
            <ac:spMk id="2" creationId="{830BC60F-7DC4-8A12-C2FF-98FDAC0FAABF}"/>
          </ac:spMkLst>
        </pc:spChg>
        <pc:spChg chg="mod">
          <ac:chgData name="Stacey Mortimer (Derby Skillbuild)" userId="aada4da4-f81c-4723-aa58-cb0306388575" providerId="ADAL" clId="{CF57B24D-4E3A-432A-BE06-7BD204246C94}" dt="2023-10-06T14:09:29.188" v="661" actId="20577"/>
          <ac:spMkLst>
            <pc:docMk/>
            <pc:sldMk cId="3726545293" sldId="292"/>
            <ac:spMk id="3" creationId="{A694FA2A-44CC-5494-93E8-72C2801EFD90}"/>
          </ac:spMkLst>
        </pc:spChg>
      </pc:sldChg>
      <pc:sldChg chg="modSp new mod">
        <pc:chgData name="Stacey Mortimer (Derby Skillbuild)" userId="aada4da4-f81c-4723-aa58-cb0306388575" providerId="ADAL" clId="{CF57B24D-4E3A-432A-BE06-7BD204246C94}" dt="2023-10-09T07:22:45.933" v="1145" actId="20577"/>
        <pc:sldMkLst>
          <pc:docMk/>
          <pc:sldMk cId="43585971" sldId="296"/>
        </pc:sldMkLst>
        <pc:spChg chg="mod">
          <ac:chgData name="Stacey Mortimer (Derby Skillbuild)" userId="aada4da4-f81c-4723-aa58-cb0306388575" providerId="ADAL" clId="{CF57B24D-4E3A-432A-BE06-7BD204246C94}" dt="2023-10-09T07:20:31.291" v="688" actId="20577"/>
          <ac:spMkLst>
            <pc:docMk/>
            <pc:sldMk cId="43585971" sldId="296"/>
            <ac:spMk id="2" creationId="{4BE82C4C-C921-98D7-D917-F1B7C636D41D}"/>
          </ac:spMkLst>
        </pc:spChg>
        <pc:spChg chg="mod">
          <ac:chgData name="Stacey Mortimer (Derby Skillbuild)" userId="aada4da4-f81c-4723-aa58-cb0306388575" providerId="ADAL" clId="{CF57B24D-4E3A-432A-BE06-7BD204246C94}" dt="2023-10-09T07:22:45.933" v="1145" actId="20577"/>
          <ac:spMkLst>
            <pc:docMk/>
            <pc:sldMk cId="43585971" sldId="296"/>
            <ac:spMk id="3" creationId="{1B1E87BF-55F0-FC9C-A4B8-A89F34615E9B}"/>
          </ac:spMkLst>
        </pc:spChg>
      </pc:sldChg>
      <pc:sldChg chg="modSp new mod">
        <pc:chgData name="Stacey Mortimer (Derby Skillbuild)" userId="aada4da4-f81c-4723-aa58-cb0306388575" providerId="ADAL" clId="{CF57B24D-4E3A-432A-BE06-7BD204246C94}" dt="2023-10-09T07:29:29.642" v="1600" actId="20577"/>
        <pc:sldMkLst>
          <pc:docMk/>
          <pc:sldMk cId="2185963692" sldId="297"/>
        </pc:sldMkLst>
        <pc:spChg chg="mod">
          <ac:chgData name="Stacey Mortimer (Derby Skillbuild)" userId="aada4da4-f81c-4723-aa58-cb0306388575" providerId="ADAL" clId="{CF57B24D-4E3A-432A-BE06-7BD204246C94}" dt="2023-10-09T07:22:56.628" v="1172" actId="20577"/>
          <ac:spMkLst>
            <pc:docMk/>
            <pc:sldMk cId="2185963692" sldId="297"/>
            <ac:spMk id="2" creationId="{1102BFA4-BFEC-9CC8-4C4D-5B5C21A84D6B}"/>
          </ac:spMkLst>
        </pc:spChg>
        <pc:spChg chg="mod">
          <ac:chgData name="Stacey Mortimer (Derby Skillbuild)" userId="aada4da4-f81c-4723-aa58-cb0306388575" providerId="ADAL" clId="{CF57B24D-4E3A-432A-BE06-7BD204246C94}" dt="2023-10-09T07:29:29.642" v="1600" actId="20577"/>
          <ac:spMkLst>
            <pc:docMk/>
            <pc:sldMk cId="2185963692" sldId="297"/>
            <ac:spMk id="3" creationId="{1AC11A6C-95A3-71CE-FA8B-C2EF835AE2C3}"/>
          </ac:spMkLst>
        </pc:spChg>
      </pc:sldChg>
      <pc:sldChg chg="modSp new mod">
        <pc:chgData name="Stacey Mortimer (Derby Skillbuild)" userId="aada4da4-f81c-4723-aa58-cb0306388575" providerId="ADAL" clId="{CF57B24D-4E3A-432A-BE06-7BD204246C94}" dt="2023-10-09T07:31:33.784" v="1911" actId="20577"/>
        <pc:sldMkLst>
          <pc:docMk/>
          <pc:sldMk cId="3770851421" sldId="298"/>
        </pc:sldMkLst>
        <pc:spChg chg="mod">
          <ac:chgData name="Stacey Mortimer (Derby Skillbuild)" userId="aada4da4-f81c-4723-aa58-cb0306388575" providerId="ADAL" clId="{CF57B24D-4E3A-432A-BE06-7BD204246C94}" dt="2023-10-09T07:30:14.549" v="1608" actId="20577"/>
          <ac:spMkLst>
            <pc:docMk/>
            <pc:sldMk cId="3770851421" sldId="298"/>
            <ac:spMk id="2" creationId="{53777DCA-A1B5-8271-E197-B1425D9EBA37}"/>
          </ac:spMkLst>
        </pc:spChg>
        <pc:spChg chg="mod">
          <ac:chgData name="Stacey Mortimer (Derby Skillbuild)" userId="aada4da4-f81c-4723-aa58-cb0306388575" providerId="ADAL" clId="{CF57B24D-4E3A-432A-BE06-7BD204246C94}" dt="2023-10-09T07:31:33.784" v="1911" actId="20577"/>
          <ac:spMkLst>
            <pc:docMk/>
            <pc:sldMk cId="3770851421" sldId="298"/>
            <ac:spMk id="3" creationId="{F556E7A9-9266-92F4-C06A-4E26E0FFF430}"/>
          </ac:spMkLst>
        </pc:spChg>
      </pc:sldChg>
      <pc:sldChg chg="modSp new mod">
        <pc:chgData name="Stacey Mortimer (Derby Skillbuild)" userId="aada4da4-f81c-4723-aa58-cb0306388575" providerId="ADAL" clId="{CF57B24D-4E3A-432A-BE06-7BD204246C94}" dt="2023-10-09T07:37:06.963" v="2584" actId="20577"/>
        <pc:sldMkLst>
          <pc:docMk/>
          <pc:sldMk cId="3913697518" sldId="299"/>
        </pc:sldMkLst>
        <pc:spChg chg="mod">
          <ac:chgData name="Stacey Mortimer (Derby Skillbuild)" userId="aada4da4-f81c-4723-aa58-cb0306388575" providerId="ADAL" clId="{CF57B24D-4E3A-432A-BE06-7BD204246C94}" dt="2023-10-09T07:33:54.856" v="1958" actId="20577"/>
          <ac:spMkLst>
            <pc:docMk/>
            <pc:sldMk cId="3913697518" sldId="299"/>
            <ac:spMk id="2" creationId="{8A7A0FE9-58E2-159E-2E4E-AEF56A1FEAB3}"/>
          </ac:spMkLst>
        </pc:spChg>
        <pc:spChg chg="mod">
          <ac:chgData name="Stacey Mortimer (Derby Skillbuild)" userId="aada4da4-f81c-4723-aa58-cb0306388575" providerId="ADAL" clId="{CF57B24D-4E3A-432A-BE06-7BD204246C94}" dt="2023-10-09T07:37:06.963" v="2584" actId="20577"/>
          <ac:spMkLst>
            <pc:docMk/>
            <pc:sldMk cId="3913697518" sldId="299"/>
            <ac:spMk id="3" creationId="{A0941E55-76AF-67A3-548D-681D6697ED4F}"/>
          </ac:spMkLst>
        </pc:spChg>
      </pc:sldChg>
    </pc:docChg>
  </pc:docChgLst>
  <pc:docChgLst>
    <pc:chgData name="Stacey Mortimer (Derby Skillbuild)" userId="aada4da4-f81c-4723-aa58-cb0306388575" providerId="ADAL" clId="{251A8E7C-FA98-5F40-976D-F28E1A346BCB}"/>
    <pc:docChg chg="undo custSel addSld delSld modSld sldOrd">
      <pc:chgData name="Stacey Mortimer (Derby Skillbuild)" userId="aada4da4-f81c-4723-aa58-cb0306388575" providerId="ADAL" clId="{251A8E7C-FA98-5F40-976D-F28E1A346BCB}" dt="2023-10-08T18:10:00.695" v="12213" actId="20577"/>
      <pc:docMkLst>
        <pc:docMk/>
      </pc:docMkLst>
      <pc:sldChg chg="ord">
        <pc:chgData name="Stacey Mortimer (Derby Skillbuild)" userId="aada4da4-f81c-4723-aa58-cb0306388575" providerId="ADAL" clId="{251A8E7C-FA98-5F40-976D-F28E1A346BCB}" dt="2023-10-02T18:44:54.479" v="1" actId="20578"/>
        <pc:sldMkLst>
          <pc:docMk/>
          <pc:sldMk cId="1136088559" sldId="265"/>
        </pc:sldMkLst>
      </pc:sldChg>
      <pc:sldChg chg="modSp add mod">
        <pc:chgData name="Stacey Mortimer (Derby Skillbuild)" userId="aada4da4-f81c-4723-aa58-cb0306388575" providerId="ADAL" clId="{251A8E7C-FA98-5F40-976D-F28E1A346BCB}" dt="2023-10-02T18:49:27.789" v="422" actId="20577"/>
        <pc:sldMkLst>
          <pc:docMk/>
          <pc:sldMk cId="2420662282" sldId="266"/>
        </pc:sldMkLst>
        <pc:spChg chg="mod">
          <ac:chgData name="Stacey Mortimer (Derby Skillbuild)" userId="aada4da4-f81c-4723-aa58-cb0306388575" providerId="ADAL" clId="{251A8E7C-FA98-5F40-976D-F28E1A346BCB}" dt="2023-10-02T18:49:27.789" v="422" actId="20577"/>
          <ac:spMkLst>
            <pc:docMk/>
            <pc:sldMk cId="2420662282" sldId="266"/>
            <ac:spMk id="3" creationId="{382F542B-088D-54DA-DE79-4B859D557645}"/>
          </ac:spMkLst>
        </pc:spChg>
      </pc:sldChg>
      <pc:sldChg chg="modSp add mod">
        <pc:chgData name="Stacey Mortimer (Derby Skillbuild)" userId="aada4da4-f81c-4723-aa58-cb0306388575" providerId="ADAL" clId="{251A8E7C-FA98-5F40-976D-F28E1A346BCB}" dt="2023-10-02T18:59:24.254" v="1620" actId="20577"/>
        <pc:sldMkLst>
          <pc:docMk/>
          <pc:sldMk cId="2725216755" sldId="267"/>
        </pc:sldMkLst>
        <pc:graphicFrameChg chg="modGraphic">
          <ac:chgData name="Stacey Mortimer (Derby Skillbuild)" userId="aada4da4-f81c-4723-aa58-cb0306388575" providerId="ADAL" clId="{251A8E7C-FA98-5F40-976D-F28E1A346BCB}" dt="2023-10-02T18:59:24.254" v="1620" actId="20577"/>
          <ac:graphicFrameMkLst>
            <pc:docMk/>
            <pc:sldMk cId="2725216755" sldId="267"/>
            <ac:graphicFrameMk id="6" creationId="{2B75BD4E-DD50-93C2-3401-FC8E6E07C7CC}"/>
          </ac:graphicFrameMkLst>
        </pc:graphicFrameChg>
      </pc:sldChg>
      <pc:sldChg chg="modSp add mod ord">
        <pc:chgData name="Stacey Mortimer (Derby Skillbuild)" userId="aada4da4-f81c-4723-aa58-cb0306388575" providerId="ADAL" clId="{251A8E7C-FA98-5F40-976D-F28E1A346BCB}" dt="2023-10-02T19:08:49.963" v="1833" actId="20578"/>
        <pc:sldMkLst>
          <pc:docMk/>
          <pc:sldMk cId="4126790770" sldId="268"/>
        </pc:sldMkLst>
        <pc:spChg chg="mod">
          <ac:chgData name="Stacey Mortimer (Derby Skillbuild)" userId="aada4da4-f81c-4723-aa58-cb0306388575" providerId="ADAL" clId="{251A8E7C-FA98-5F40-976D-F28E1A346BCB}" dt="2023-10-02T19:08:32.671" v="1832" actId="20577"/>
          <ac:spMkLst>
            <pc:docMk/>
            <pc:sldMk cId="4126790770" sldId="268"/>
            <ac:spMk id="3" creationId="{382F542B-088D-54DA-DE79-4B859D557645}"/>
          </ac:spMkLst>
        </pc:spChg>
      </pc:sldChg>
      <pc:sldChg chg="modSp new mod">
        <pc:chgData name="Stacey Mortimer (Derby Skillbuild)" userId="aada4da4-f81c-4723-aa58-cb0306388575" providerId="ADAL" clId="{251A8E7C-FA98-5F40-976D-F28E1A346BCB}" dt="2023-10-02T19:32:45.012" v="2482" actId="20577"/>
        <pc:sldMkLst>
          <pc:docMk/>
          <pc:sldMk cId="4209312022" sldId="269"/>
        </pc:sldMkLst>
        <pc:spChg chg="mod">
          <ac:chgData name="Stacey Mortimer (Derby Skillbuild)" userId="aada4da4-f81c-4723-aa58-cb0306388575" providerId="ADAL" clId="{251A8E7C-FA98-5F40-976D-F28E1A346BCB}" dt="2023-10-02T19:09:11.880" v="1885" actId="20577"/>
          <ac:spMkLst>
            <pc:docMk/>
            <pc:sldMk cId="4209312022" sldId="269"/>
            <ac:spMk id="2" creationId="{04A254EC-F527-B94C-FD08-1EA5274B393E}"/>
          </ac:spMkLst>
        </pc:spChg>
        <pc:spChg chg="mod">
          <ac:chgData name="Stacey Mortimer (Derby Skillbuild)" userId="aada4da4-f81c-4723-aa58-cb0306388575" providerId="ADAL" clId="{251A8E7C-FA98-5F40-976D-F28E1A346BCB}" dt="2023-10-02T19:32:45.012" v="2482" actId="20577"/>
          <ac:spMkLst>
            <pc:docMk/>
            <pc:sldMk cId="4209312022" sldId="269"/>
            <ac:spMk id="3" creationId="{4813A62A-D465-5FC5-C556-97AAE5B87081}"/>
          </ac:spMkLst>
        </pc:spChg>
      </pc:sldChg>
      <pc:sldChg chg="addSp modSp add mod">
        <pc:chgData name="Stacey Mortimer (Derby Skillbuild)" userId="aada4da4-f81c-4723-aa58-cb0306388575" providerId="ADAL" clId="{251A8E7C-FA98-5F40-976D-F28E1A346BCB}" dt="2023-10-02T19:36:29.367" v="3069" actId="20577"/>
        <pc:sldMkLst>
          <pc:docMk/>
          <pc:sldMk cId="2259941875" sldId="270"/>
        </pc:sldMkLst>
        <pc:spChg chg="mod">
          <ac:chgData name="Stacey Mortimer (Derby Skillbuild)" userId="aada4da4-f81c-4723-aa58-cb0306388575" providerId="ADAL" clId="{251A8E7C-FA98-5F40-976D-F28E1A346BCB}" dt="2023-10-02T19:33:53.281" v="2669" actId="20577"/>
          <ac:spMkLst>
            <pc:docMk/>
            <pc:sldMk cId="2259941875" sldId="270"/>
            <ac:spMk id="3" creationId="{4813A62A-D465-5FC5-C556-97AAE5B87081}"/>
          </ac:spMkLst>
        </pc:spChg>
        <pc:graphicFrameChg chg="add mod modGraphic">
          <ac:chgData name="Stacey Mortimer (Derby Skillbuild)" userId="aada4da4-f81c-4723-aa58-cb0306388575" providerId="ADAL" clId="{251A8E7C-FA98-5F40-976D-F28E1A346BCB}" dt="2023-10-02T19:36:29.367" v="3069" actId="20577"/>
          <ac:graphicFrameMkLst>
            <pc:docMk/>
            <pc:sldMk cId="2259941875" sldId="270"/>
            <ac:graphicFrameMk id="4" creationId="{4CBAD196-1677-9EBE-A347-C073FA098BC7}"/>
          </ac:graphicFrameMkLst>
        </pc:graphicFrameChg>
      </pc:sldChg>
      <pc:sldChg chg="delSp modSp add mod">
        <pc:chgData name="Stacey Mortimer (Derby Skillbuild)" userId="aada4da4-f81c-4723-aa58-cb0306388575" providerId="ADAL" clId="{251A8E7C-FA98-5F40-976D-F28E1A346BCB}" dt="2023-10-02T19:39:32.215" v="3599" actId="20577"/>
        <pc:sldMkLst>
          <pc:docMk/>
          <pc:sldMk cId="1422129464" sldId="271"/>
        </pc:sldMkLst>
        <pc:spChg chg="mod">
          <ac:chgData name="Stacey Mortimer (Derby Skillbuild)" userId="aada4da4-f81c-4723-aa58-cb0306388575" providerId="ADAL" clId="{251A8E7C-FA98-5F40-976D-F28E1A346BCB}" dt="2023-10-02T19:39:32.215" v="3599" actId="20577"/>
          <ac:spMkLst>
            <pc:docMk/>
            <pc:sldMk cId="1422129464" sldId="271"/>
            <ac:spMk id="3" creationId="{4813A62A-D465-5FC5-C556-97AAE5B87081}"/>
          </ac:spMkLst>
        </pc:spChg>
        <pc:graphicFrameChg chg="del">
          <ac:chgData name="Stacey Mortimer (Derby Skillbuild)" userId="aada4da4-f81c-4723-aa58-cb0306388575" providerId="ADAL" clId="{251A8E7C-FA98-5F40-976D-F28E1A346BCB}" dt="2023-10-02T19:36:39.079" v="3071" actId="478"/>
          <ac:graphicFrameMkLst>
            <pc:docMk/>
            <pc:sldMk cId="1422129464" sldId="271"/>
            <ac:graphicFrameMk id="4" creationId="{4CBAD196-1677-9EBE-A347-C073FA098BC7}"/>
          </ac:graphicFrameMkLst>
        </pc:graphicFrameChg>
      </pc:sldChg>
      <pc:sldChg chg="modSp add mod">
        <pc:chgData name="Stacey Mortimer (Derby Skillbuild)" userId="aada4da4-f81c-4723-aa58-cb0306388575" providerId="ADAL" clId="{251A8E7C-FA98-5F40-976D-F28E1A346BCB}" dt="2023-10-02T19:56:13.226" v="4243" actId="20577"/>
        <pc:sldMkLst>
          <pc:docMk/>
          <pc:sldMk cId="4270357179" sldId="272"/>
        </pc:sldMkLst>
        <pc:spChg chg="mod">
          <ac:chgData name="Stacey Mortimer (Derby Skillbuild)" userId="aada4da4-f81c-4723-aa58-cb0306388575" providerId="ADAL" clId="{251A8E7C-FA98-5F40-976D-F28E1A346BCB}" dt="2023-10-02T19:56:13.226" v="4243" actId="20577"/>
          <ac:spMkLst>
            <pc:docMk/>
            <pc:sldMk cId="4270357179" sldId="272"/>
            <ac:spMk id="3" creationId="{4813A62A-D465-5FC5-C556-97AAE5B87081}"/>
          </ac:spMkLst>
        </pc:spChg>
      </pc:sldChg>
      <pc:sldChg chg="modSp add mod">
        <pc:chgData name="Stacey Mortimer (Derby Skillbuild)" userId="aada4da4-f81c-4723-aa58-cb0306388575" providerId="ADAL" clId="{251A8E7C-FA98-5F40-976D-F28E1A346BCB}" dt="2023-10-02T19:58:12.441" v="4555" actId="20577"/>
        <pc:sldMkLst>
          <pc:docMk/>
          <pc:sldMk cId="4098146003" sldId="273"/>
        </pc:sldMkLst>
        <pc:spChg chg="mod">
          <ac:chgData name="Stacey Mortimer (Derby Skillbuild)" userId="aada4da4-f81c-4723-aa58-cb0306388575" providerId="ADAL" clId="{251A8E7C-FA98-5F40-976D-F28E1A346BCB}" dt="2023-10-02T19:58:12.441" v="4555" actId="20577"/>
          <ac:spMkLst>
            <pc:docMk/>
            <pc:sldMk cId="4098146003" sldId="273"/>
            <ac:spMk id="3" creationId="{4813A62A-D465-5FC5-C556-97AAE5B87081}"/>
          </ac:spMkLst>
        </pc:spChg>
      </pc:sldChg>
      <pc:sldChg chg="modSp add mod">
        <pc:chgData name="Stacey Mortimer (Derby Skillbuild)" userId="aada4da4-f81c-4723-aa58-cb0306388575" providerId="ADAL" clId="{251A8E7C-FA98-5F40-976D-F28E1A346BCB}" dt="2023-10-02T20:02:40.823" v="5233" actId="20577"/>
        <pc:sldMkLst>
          <pc:docMk/>
          <pc:sldMk cId="3101592979" sldId="274"/>
        </pc:sldMkLst>
        <pc:spChg chg="mod">
          <ac:chgData name="Stacey Mortimer (Derby Skillbuild)" userId="aada4da4-f81c-4723-aa58-cb0306388575" providerId="ADAL" clId="{251A8E7C-FA98-5F40-976D-F28E1A346BCB}" dt="2023-10-02T20:02:40.823" v="5233" actId="20577"/>
          <ac:spMkLst>
            <pc:docMk/>
            <pc:sldMk cId="3101592979" sldId="274"/>
            <ac:spMk id="3" creationId="{4813A62A-D465-5FC5-C556-97AAE5B87081}"/>
          </ac:spMkLst>
        </pc:spChg>
      </pc:sldChg>
      <pc:sldChg chg="modSp add mod">
        <pc:chgData name="Stacey Mortimer (Derby Skillbuild)" userId="aada4da4-f81c-4723-aa58-cb0306388575" providerId="ADAL" clId="{251A8E7C-FA98-5F40-976D-F28E1A346BCB}" dt="2023-10-02T20:05:47.374" v="5749" actId="20577"/>
        <pc:sldMkLst>
          <pc:docMk/>
          <pc:sldMk cId="1487975841" sldId="275"/>
        </pc:sldMkLst>
        <pc:spChg chg="mod">
          <ac:chgData name="Stacey Mortimer (Derby Skillbuild)" userId="aada4da4-f81c-4723-aa58-cb0306388575" providerId="ADAL" clId="{251A8E7C-FA98-5F40-976D-F28E1A346BCB}" dt="2023-10-02T20:05:47.374" v="5749" actId="20577"/>
          <ac:spMkLst>
            <pc:docMk/>
            <pc:sldMk cId="1487975841" sldId="275"/>
            <ac:spMk id="3" creationId="{4813A62A-D465-5FC5-C556-97AAE5B87081}"/>
          </ac:spMkLst>
        </pc:spChg>
      </pc:sldChg>
      <pc:sldChg chg="modSp add mod">
        <pc:chgData name="Stacey Mortimer (Derby Skillbuild)" userId="aada4da4-f81c-4723-aa58-cb0306388575" providerId="ADAL" clId="{251A8E7C-FA98-5F40-976D-F28E1A346BCB}" dt="2023-10-02T20:09:12.117" v="6377" actId="20577"/>
        <pc:sldMkLst>
          <pc:docMk/>
          <pc:sldMk cId="399981817" sldId="276"/>
        </pc:sldMkLst>
        <pc:spChg chg="mod">
          <ac:chgData name="Stacey Mortimer (Derby Skillbuild)" userId="aada4da4-f81c-4723-aa58-cb0306388575" providerId="ADAL" clId="{251A8E7C-FA98-5F40-976D-F28E1A346BCB}" dt="2023-10-02T20:09:12.117" v="6377" actId="20577"/>
          <ac:spMkLst>
            <pc:docMk/>
            <pc:sldMk cId="399981817" sldId="276"/>
            <ac:spMk id="3" creationId="{4813A62A-D465-5FC5-C556-97AAE5B87081}"/>
          </ac:spMkLst>
        </pc:spChg>
      </pc:sldChg>
      <pc:sldChg chg="add">
        <pc:chgData name="Stacey Mortimer (Derby Skillbuild)" userId="aada4da4-f81c-4723-aa58-cb0306388575" providerId="ADAL" clId="{251A8E7C-FA98-5F40-976D-F28E1A346BCB}" dt="2023-10-02T20:09:17.401" v="6378" actId="2890"/>
        <pc:sldMkLst>
          <pc:docMk/>
          <pc:sldMk cId="2049899596" sldId="277"/>
        </pc:sldMkLst>
      </pc:sldChg>
      <pc:sldChg chg="modSp new mod">
        <pc:chgData name="Stacey Mortimer (Derby Skillbuild)" userId="aada4da4-f81c-4723-aa58-cb0306388575" providerId="ADAL" clId="{251A8E7C-FA98-5F40-976D-F28E1A346BCB}" dt="2023-10-02T20:10:18.725" v="6571" actId="20577"/>
        <pc:sldMkLst>
          <pc:docMk/>
          <pc:sldMk cId="1352951540" sldId="278"/>
        </pc:sldMkLst>
        <pc:spChg chg="mod">
          <ac:chgData name="Stacey Mortimer (Derby Skillbuild)" userId="aada4da4-f81c-4723-aa58-cb0306388575" providerId="ADAL" clId="{251A8E7C-FA98-5F40-976D-F28E1A346BCB}" dt="2023-10-02T20:09:24.921" v="6387" actId="5793"/>
          <ac:spMkLst>
            <pc:docMk/>
            <pc:sldMk cId="1352951540" sldId="278"/>
            <ac:spMk id="2" creationId="{296D5565-C8B7-E327-7691-3A38DC4E459D}"/>
          </ac:spMkLst>
        </pc:spChg>
        <pc:spChg chg="mod">
          <ac:chgData name="Stacey Mortimer (Derby Skillbuild)" userId="aada4da4-f81c-4723-aa58-cb0306388575" providerId="ADAL" clId="{251A8E7C-FA98-5F40-976D-F28E1A346BCB}" dt="2023-10-02T20:10:18.725" v="6571" actId="20577"/>
          <ac:spMkLst>
            <pc:docMk/>
            <pc:sldMk cId="1352951540" sldId="278"/>
            <ac:spMk id="3" creationId="{27A4EF2C-21B6-A286-A962-D0E1EB973CDD}"/>
          </ac:spMkLst>
        </pc:spChg>
      </pc:sldChg>
      <pc:sldChg chg="modSp add mod">
        <pc:chgData name="Stacey Mortimer (Derby Skillbuild)" userId="aada4da4-f81c-4723-aa58-cb0306388575" providerId="ADAL" clId="{251A8E7C-FA98-5F40-976D-F28E1A346BCB}" dt="2023-10-02T20:13:51.205" v="7199" actId="20577"/>
        <pc:sldMkLst>
          <pc:docMk/>
          <pc:sldMk cId="4180245160" sldId="279"/>
        </pc:sldMkLst>
        <pc:spChg chg="mod">
          <ac:chgData name="Stacey Mortimer (Derby Skillbuild)" userId="aada4da4-f81c-4723-aa58-cb0306388575" providerId="ADAL" clId="{251A8E7C-FA98-5F40-976D-F28E1A346BCB}" dt="2023-10-02T20:10:41.021" v="6621" actId="20577"/>
          <ac:spMkLst>
            <pc:docMk/>
            <pc:sldMk cId="4180245160" sldId="279"/>
            <ac:spMk id="2" creationId="{296D5565-C8B7-E327-7691-3A38DC4E459D}"/>
          </ac:spMkLst>
        </pc:spChg>
        <pc:spChg chg="mod">
          <ac:chgData name="Stacey Mortimer (Derby Skillbuild)" userId="aada4da4-f81c-4723-aa58-cb0306388575" providerId="ADAL" clId="{251A8E7C-FA98-5F40-976D-F28E1A346BCB}" dt="2023-10-02T20:13:51.205" v="7199" actId="20577"/>
          <ac:spMkLst>
            <pc:docMk/>
            <pc:sldMk cId="4180245160" sldId="279"/>
            <ac:spMk id="3" creationId="{27A4EF2C-21B6-A286-A962-D0E1EB973CDD}"/>
          </ac:spMkLst>
        </pc:spChg>
      </pc:sldChg>
      <pc:sldChg chg="modSp add mod">
        <pc:chgData name="Stacey Mortimer (Derby Skillbuild)" userId="aada4da4-f81c-4723-aa58-cb0306388575" providerId="ADAL" clId="{251A8E7C-FA98-5F40-976D-F28E1A346BCB}" dt="2023-10-02T20:19:25.798" v="7586" actId="313"/>
        <pc:sldMkLst>
          <pc:docMk/>
          <pc:sldMk cId="3607625895" sldId="280"/>
        </pc:sldMkLst>
        <pc:spChg chg="mod">
          <ac:chgData name="Stacey Mortimer (Derby Skillbuild)" userId="aada4da4-f81c-4723-aa58-cb0306388575" providerId="ADAL" clId="{251A8E7C-FA98-5F40-976D-F28E1A346BCB}" dt="2023-10-02T20:19:25.798" v="7586" actId="313"/>
          <ac:spMkLst>
            <pc:docMk/>
            <pc:sldMk cId="3607625895" sldId="280"/>
            <ac:spMk id="3" creationId="{27A4EF2C-21B6-A286-A962-D0E1EB973CDD}"/>
          </ac:spMkLst>
        </pc:spChg>
      </pc:sldChg>
      <pc:sldChg chg="modSp add mod">
        <pc:chgData name="Stacey Mortimer (Derby Skillbuild)" userId="aada4da4-f81c-4723-aa58-cb0306388575" providerId="ADAL" clId="{251A8E7C-FA98-5F40-976D-F28E1A346BCB}" dt="2023-10-02T20:25:36.946" v="8025" actId="20577"/>
        <pc:sldMkLst>
          <pc:docMk/>
          <pc:sldMk cId="170548150" sldId="281"/>
        </pc:sldMkLst>
        <pc:spChg chg="mod">
          <ac:chgData name="Stacey Mortimer (Derby Skillbuild)" userId="aada4da4-f81c-4723-aa58-cb0306388575" providerId="ADAL" clId="{251A8E7C-FA98-5F40-976D-F28E1A346BCB}" dt="2023-10-02T20:25:36.946" v="8025" actId="20577"/>
          <ac:spMkLst>
            <pc:docMk/>
            <pc:sldMk cId="170548150" sldId="281"/>
            <ac:spMk id="3" creationId="{27A4EF2C-21B6-A286-A962-D0E1EB973CDD}"/>
          </ac:spMkLst>
        </pc:spChg>
      </pc:sldChg>
      <pc:sldChg chg="addSp delSp modSp add mod">
        <pc:chgData name="Stacey Mortimer (Derby Skillbuild)" userId="aada4da4-f81c-4723-aa58-cb0306388575" providerId="ADAL" clId="{251A8E7C-FA98-5F40-976D-F28E1A346BCB}" dt="2023-10-02T20:34:07.839" v="9326" actId="1076"/>
        <pc:sldMkLst>
          <pc:docMk/>
          <pc:sldMk cId="2373537290" sldId="282"/>
        </pc:sldMkLst>
        <pc:spChg chg="mod">
          <ac:chgData name="Stacey Mortimer (Derby Skillbuild)" userId="aada4da4-f81c-4723-aa58-cb0306388575" providerId="ADAL" clId="{251A8E7C-FA98-5F40-976D-F28E1A346BCB}" dt="2023-10-02T20:34:03.643" v="9325" actId="14100"/>
          <ac:spMkLst>
            <pc:docMk/>
            <pc:sldMk cId="2373537290" sldId="282"/>
            <ac:spMk id="2" creationId="{296D5565-C8B7-E327-7691-3A38DC4E459D}"/>
          </ac:spMkLst>
        </pc:spChg>
        <pc:spChg chg="del mod">
          <ac:chgData name="Stacey Mortimer (Derby Skillbuild)" userId="aada4da4-f81c-4723-aa58-cb0306388575" providerId="ADAL" clId="{251A8E7C-FA98-5F40-976D-F28E1A346BCB}" dt="2023-10-02T20:26:01.079" v="8028" actId="3680"/>
          <ac:spMkLst>
            <pc:docMk/>
            <pc:sldMk cId="2373537290" sldId="282"/>
            <ac:spMk id="3" creationId="{27A4EF2C-21B6-A286-A962-D0E1EB973CDD}"/>
          </ac:spMkLst>
        </pc:spChg>
        <pc:graphicFrameChg chg="add mod ord modGraphic">
          <ac:chgData name="Stacey Mortimer (Derby Skillbuild)" userId="aada4da4-f81c-4723-aa58-cb0306388575" providerId="ADAL" clId="{251A8E7C-FA98-5F40-976D-F28E1A346BCB}" dt="2023-10-02T20:34:07.839" v="9326" actId="1076"/>
          <ac:graphicFrameMkLst>
            <pc:docMk/>
            <pc:sldMk cId="2373537290" sldId="282"/>
            <ac:graphicFrameMk id="4" creationId="{C9B01A41-A21D-8374-6870-543781E78F60}"/>
          </ac:graphicFrameMkLst>
        </pc:graphicFrameChg>
      </pc:sldChg>
      <pc:sldChg chg="modSp add mod">
        <pc:chgData name="Stacey Mortimer (Derby Skillbuild)" userId="aada4da4-f81c-4723-aa58-cb0306388575" providerId="ADAL" clId="{251A8E7C-FA98-5F40-976D-F28E1A346BCB}" dt="2023-10-02T20:40:26.500" v="10345" actId="20577"/>
        <pc:sldMkLst>
          <pc:docMk/>
          <pc:sldMk cId="3450310774" sldId="283"/>
        </pc:sldMkLst>
        <pc:graphicFrameChg chg="modGraphic">
          <ac:chgData name="Stacey Mortimer (Derby Skillbuild)" userId="aada4da4-f81c-4723-aa58-cb0306388575" providerId="ADAL" clId="{251A8E7C-FA98-5F40-976D-F28E1A346BCB}" dt="2023-10-02T20:40:26.500" v="10345" actId="20577"/>
          <ac:graphicFrameMkLst>
            <pc:docMk/>
            <pc:sldMk cId="3450310774" sldId="283"/>
            <ac:graphicFrameMk id="4" creationId="{C9B01A41-A21D-8374-6870-543781E78F60}"/>
          </ac:graphicFrameMkLst>
        </pc:graphicFrameChg>
      </pc:sldChg>
      <pc:sldChg chg="modSp new mod">
        <pc:chgData name="Stacey Mortimer (Derby Skillbuild)" userId="aada4da4-f81c-4723-aa58-cb0306388575" providerId="ADAL" clId="{251A8E7C-FA98-5F40-976D-F28E1A346BCB}" dt="2023-10-02T20:42:51.194" v="10434" actId="20577"/>
        <pc:sldMkLst>
          <pc:docMk/>
          <pc:sldMk cId="1532975697" sldId="284"/>
        </pc:sldMkLst>
        <pc:spChg chg="mod">
          <ac:chgData name="Stacey Mortimer (Derby Skillbuild)" userId="aada4da4-f81c-4723-aa58-cb0306388575" providerId="ADAL" clId="{251A8E7C-FA98-5F40-976D-F28E1A346BCB}" dt="2023-10-02T20:42:13.733" v="10352" actId="5793"/>
          <ac:spMkLst>
            <pc:docMk/>
            <pc:sldMk cId="1532975697" sldId="284"/>
            <ac:spMk id="2" creationId="{E494A98C-3F9E-DF98-070F-AF919A65BDA7}"/>
          </ac:spMkLst>
        </pc:spChg>
        <pc:spChg chg="mod">
          <ac:chgData name="Stacey Mortimer (Derby Skillbuild)" userId="aada4da4-f81c-4723-aa58-cb0306388575" providerId="ADAL" clId="{251A8E7C-FA98-5F40-976D-F28E1A346BCB}" dt="2023-10-02T20:42:51.194" v="10434" actId="20577"/>
          <ac:spMkLst>
            <pc:docMk/>
            <pc:sldMk cId="1532975697" sldId="284"/>
            <ac:spMk id="3" creationId="{7C1FBA3A-01EB-EF46-1842-1E1CEFC7F462}"/>
          </ac:spMkLst>
        </pc:spChg>
      </pc:sldChg>
      <pc:sldChg chg="modSp new mod">
        <pc:chgData name="Stacey Mortimer (Derby Skillbuild)" userId="aada4da4-f81c-4723-aa58-cb0306388575" providerId="ADAL" clId="{251A8E7C-FA98-5F40-976D-F28E1A346BCB}" dt="2023-10-02T20:44:54.501" v="10462" actId="113"/>
        <pc:sldMkLst>
          <pc:docMk/>
          <pc:sldMk cId="1958452640" sldId="285"/>
        </pc:sldMkLst>
        <pc:spChg chg="mod">
          <ac:chgData name="Stacey Mortimer (Derby Skillbuild)" userId="aada4da4-f81c-4723-aa58-cb0306388575" providerId="ADAL" clId="{251A8E7C-FA98-5F40-976D-F28E1A346BCB}" dt="2023-10-02T20:44:08.105" v="10447" actId="5793"/>
          <ac:spMkLst>
            <pc:docMk/>
            <pc:sldMk cId="1958452640" sldId="285"/>
            <ac:spMk id="2" creationId="{1ACEAF22-C2B5-270F-2C5C-33BA9ACB9494}"/>
          </ac:spMkLst>
        </pc:spChg>
        <pc:spChg chg="mod">
          <ac:chgData name="Stacey Mortimer (Derby Skillbuild)" userId="aada4da4-f81c-4723-aa58-cb0306388575" providerId="ADAL" clId="{251A8E7C-FA98-5F40-976D-F28E1A346BCB}" dt="2023-10-02T20:44:54.501" v="10462" actId="113"/>
          <ac:spMkLst>
            <pc:docMk/>
            <pc:sldMk cId="1958452640" sldId="285"/>
            <ac:spMk id="3" creationId="{BB9656A9-33CA-FD06-C36B-EE4C612DC8DA}"/>
          </ac:spMkLst>
        </pc:spChg>
      </pc:sldChg>
      <pc:sldChg chg="modSp add mod">
        <pc:chgData name="Stacey Mortimer (Derby Skillbuild)" userId="aada4da4-f81c-4723-aa58-cb0306388575" providerId="ADAL" clId="{251A8E7C-FA98-5F40-976D-F28E1A346BCB}" dt="2023-10-02T20:47:08.341" v="10469" actId="5793"/>
        <pc:sldMkLst>
          <pc:docMk/>
          <pc:sldMk cId="613095218" sldId="286"/>
        </pc:sldMkLst>
        <pc:spChg chg="mod">
          <ac:chgData name="Stacey Mortimer (Derby Skillbuild)" userId="aada4da4-f81c-4723-aa58-cb0306388575" providerId="ADAL" clId="{251A8E7C-FA98-5F40-976D-F28E1A346BCB}" dt="2023-10-02T20:47:08.341" v="10469" actId="5793"/>
          <ac:spMkLst>
            <pc:docMk/>
            <pc:sldMk cId="613095218" sldId="286"/>
            <ac:spMk id="3" creationId="{BB9656A9-33CA-FD06-C36B-EE4C612DC8DA}"/>
          </ac:spMkLst>
        </pc:spChg>
      </pc:sldChg>
      <pc:sldChg chg="modSp new mod">
        <pc:chgData name="Stacey Mortimer (Derby Skillbuild)" userId="aada4da4-f81c-4723-aa58-cb0306388575" providerId="ADAL" clId="{251A8E7C-FA98-5F40-976D-F28E1A346BCB}" dt="2023-10-02T20:47:59.784" v="10485" actId="403"/>
        <pc:sldMkLst>
          <pc:docMk/>
          <pc:sldMk cId="3516111922" sldId="287"/>
        </pc:sldMkLst>
        <pc:spChg chg="mod">
          <ac:chgData name="Stacey Mortimer (Derby Skillbuild)" userId="aada4da4-f81c-4723-aa58-cb0306388575" providerId="ADAL" clId="{251A8E7C-FA98-5F40-976D-F28E1A346BCB}" dt="2023-10-02T20:47:46.088" v="10478" actId="20577"/>
          <ac:spMkLst>
            <pc:docMk/>
            <pc:sldMk cId="3516111922" sldId="287"/>
            <ac:spMk id="2" creationId="{B041DB7E-F7F2-3DC1-AFD0-125E09A185EB}"/>
          </ac:spMkLst>
        </pc:spChg>
        <pc:spChg chg="mod">
          <ac:chgData name="Stacey Mortimer (Derby Skillbuild)" userId="aada4da4-f81c-4723-aa58-cb0306388575" providerId="ADAL" clId="{251A8E7C-FA98-5F40-976D-F28E1A346BCB}" dt="2023-10-02T20:47:59.784" v="10485" actId="403"/>
          <ac:spMkLst>
            <pc:docMk/>
            <pc:sldMk cId="3516111922" sldId="287"/>
            <ac:spMk id="3" creationId="{D5BDD314-1BA6-D6B4-F1EE-310B1CAC4E3C}"/>
          </ac:spMkLst>
        </pc:spChg>
      </pc:sldChg>
      <pc:sldChg chg="modSp add mod">
        <pc:chgData name="Stacey Mortimer (Derby Skillbuild)" userId="aada4da4-f81c-4723-aa58-cb0306388575" providerId="ADAL" clId="{251A8E7C-FA98-5F40-976D-F28E1A346BCB}" dt="2023-10-02T20:49:51.659" v="10489" actId="255"/>
        <pc:sldMkLst>
          <pc:docMk/>
          <pc:sldMk cId="3867107343" sldId="288"/>
        </pc:sldMkLst>
        <pc:spChg chg="mod">
          <ac:chgData name="Stacey Mortimer (Derby Skillbuild)" userId="aada4da4-f81c-4723-aa58-cb0306388575" providerId="ADAL" clId="{251A8E7C-FA98-5F40-976D-F28E1A346BCB}" dt="2023-10-02T20:49:51.659" v="10489" actId="255"/>
          <ac:spMkLst>
            <pc:docMk/>
            <pc:sldMk cId="3867107343" sldId="288"/>
            <ac:spMk id="3" creationId="{D5BDD314-1BA6-D6B4-F1EE-310B1CAC4E3C}"/>
          </ac:spMkLst>
        </pc:spChg>
      </pc:sldChg>
      <pc:sldChg chg="modSp new mod">
        <pc:chgData name="Stacey Mortimer (Derby Skillbuild)" userId="aada4da4-f81c-4723-aa58-cb0306388575" providerId="ADAL" clId="{251A8E7C-FA98-5F40-976D-F28E1A346BCB}" dt="2023-10-03T20:42:20.772" v="10553" actId="27636"/>
        <pc:sldMkLst>
          <pc:docMk/>
          <pc:sldMk cId="426266651" sldId="289"/>
        </pc:sldMkLst>
        <pc:spChg chg="mod">
          <ac:chgData name="Stacey Mortimer (Derby Skillbuild)" userId="aada4da4-f81c-4723-aa58-cb0306388575" providerId="ADAL" clId="{251A8E7C-FA98-5F40-976D-F28E1A346BCB}" dt="2023-10-03T20:42:06.942" v="10544" actId="5793"/>
          <ac:spMkLst>
            <pc:docMk/>
            <pc:sldMk cId="426266651" sldId="289"/>
            <ac:spMk id="2" creationId="{0B9C942C-5AAE-7C08-32EF-C67C3335D0B0}"/>
          </ac:spMkLst>
        </pc:spChg>
        <pc:spChg chg="mod">
          <ac:chgData name="Stacey Mortimer (Derby Skillbuild)" userId="aada4da4-f81c-4723-aa58-cb0306388575" providerId="ADAL" clId="{251A8E7C-FA98-5F40-976D-F28E1A346BCB}" dt="2023-10-03T20:42:20.772" v="10553" actId="27636"/>
          <ac:spMkLst>
            <pc:docMk/>
            <pc:sldMk cId="426266651" sldId="289"/>
            <ac:spMk id="3" creationId="{421E175B-DFCB-DF6B-7A03-0639C4CAB05C}"/>
          </ac:spMkLst>
        </pc:spChg>
      </pc:sldChg>
      <pc:sldChg chg="modSp new del mod">
        <pc:chgData name="Stacey Mortimer (Derby Skillbuild)" userId="aada4da4-f81c-4723-aa58-cb0306388575" providerId="ADAL" clId="{251A8E7C-FA98-5F40-976D-F28E1A346BCB}" dt="2023-10-03T20:41:13.424" v="10537" actId="2696"/>
        <pc:sldMkLst>
          <pc:docMk/>
          <pc:sldMk cId="2125456417" sldId="289"/>
        </pc:sldMkLst>
        <pc:spChg chg="mod">
          <ac:chgData name="Stacey Mortimer (Derby Skillbuild)" userId="aada4da4-f81c-4723-aa58-cb0306388575" providerId="ADAL" clId="{251A8E7C-FA98-5F40-976D-F28E1A346BCB}" dt="2023-10-03T19:10:37.248" v="10536" actId="20577"/>
          <ac:spMkLst>
            <pc:docMk/>
            <pc:sldMk cId="2125456417" sldId="289"/>
            <ac:spMk id="2" creationId="{0DCC41BE-3A57-DEAD-972A-BDBE3845E914}"/>
          </ac:spMkLst>
        </pc:spChg>
      </pc:sldChg>
      <pc:sldChg chg="modSp new mod">
        <pc:chgData name="Stacey Mortimer (Derby Skillbuild)" userId="aada4da4-f81c-4723-aa58-cb0306388575" providerId="ADAL" clId="{251A8E7C-FA98-5F40-976D-F28E1A346BCB}" dt="2023-10-03T20:46:19.583" v="10791" actId="20577"/>
        <pc:sldMkLst>
          <pc:docMk/>
          <pc:sldMk cId="4161823044" sldId="290"/>
        </pc:sldMkLst>
        <pc:spChg chg="mod">
          <ac:chgData name="Stacey Mortimer (Derby Skillbuild)" userId="aada4da4-f81c-4723-aa58-cb0306388575" providerId="ADAL" clId="{251A8E7C-FA98-5F40-976D-F28E1A346BCB}" dt="2023-10-03T20:43:56.885" v="10560" actId="5793"/>
          <ac:spMkLst>
            <pc:docMk/>
            <pc:sldMk cId="4161823044" sldId="290"/>
            <ac:spMk id="2" creationId="{A5CF5A87-5898-ECF4-AFDA-D46DCD0FCE40}"/>
          </ac:spMkLst>
        </pc:spChg>
        <pc:spChg chg="mod">
          <ac:chgData name="Stacey Mortimer (Derby Skillbuild)" userId="aada4da4-f81c-4723-aa58-cb0306388575" providerId="ADAL" clId="{251A8E7C-FA98-5F40-976D-F28E1A346BCB}" dt="2023-10-03T20:46:19.583" v="10791" actId="20577"/>
          <ac:spMkLst>
            <pc:docMk/>
            <pc:sldMk cId="4161823044" sldId="290"/>
            <ac:spMk id="3" creationId="{5D6E083B-F832-0D35-95E2-A4A5989DCC06}"/>
          </ac:spMkLst>
        </pc:spChg>
      </pc:sldChg>
      <pc:sldChg chg="addSp modSp new mod">
        <pc:chgData name="Stacey Mortimer (Derby Skillbuild)" userId="aada4da4-f81c-4723-aa58-cb0306388575" providerId="ADAL" clId="{251A8E7C-FA98-5F40-976D-F28E1A346BCB}" dt="2023-10-08T18:04:22.730" v="11186" actId="1076"/>
        <pc:sldMkLst>
          <pc:docMk/>
          <pc:sldMk cId="2521213128" sldId="293"/>
        </pc:sldMkLst>
        <pc:spChg chg="mod">
          <ac:chgData name="Stacey Mortimer (Derby Skillbuild)" userId="aada4da4-f81c-4723-aa58-cb0306388575" providerId="ADAL" clId="{251A8E7C-FA98-5F40-976D-F28E1A346BCB}" dt="2023-10-08T18:00:14.464" v="10818" actId="20577"/>
          <ac:spMkLst>
            <pc:docMk/>
            <pc:sldMk cId="2521213128" sldId="293"/>
            <ac:spMk id="2" creationId="{E7560467-8724-02E5-EE29-776D96853485}"/>
          </ac:spMkLst>
        </pc:spChg>
        <pc:spChg chg="mod">
          <ac:chgData name="Stacey Mortimer (Derby Skillbuild)" userId="aada4da4-f81c-4723-aa58-cb0306388575" providerId="ADAL" clId="{251A8E7C-FA98-5F40-976D-F28E1A346BCB}" dt="2023-10-08T18:03:36.541" v="11182" actId="20577"/>
          <ac:spMkLst>
            <pc:docMk/>
            <pc:sldMk cId="2521213128" sldId="293"/>
            <ac:spMk id="3" creationId="{B9830252-F228-B61F-682C-C1A68A61EE3B}"/>
          </ac:spMkLst>
        </pc:spChg>
        <pc:picChg chg="add mod">
          <ac:chgData name="Stacey Mortimer (Derby Skillbuild)" userId="aada4da4-f81c-4723-aa58-cb0306388575" providerId="ADAL" clId="{251A8E7C-FA98-5F40-976D-F28E1A346BCB}" dt="2023-10-08T18:04:22.730" v="11186" actId="1076"/>
          <ac:picMkLst>
            <pc:docMk/>
            <pc:sldMk cId="2521213128" sldId="293"/>
            <ac:picMk id="1026" creationId="{54E15F39-7290-E869-1ABC-E8F342B3F58C}"/>
          </ac:picMkLst>
        </pc:picChg>
      </pc:sldChg>
      <pc:sldChg chg="modSp new mod">
        <pc:chgData name="Stacey Mortimer (Derby Skillbuild)" userId="aada4da4-f81c-4723-aa58-cb0306388575" providerId="ADAL" clId="{251A8E7C-FA98-5F40-976D-F28E1A346BCB}" dt="2023-10-08T18:07:48.635" v="11844" actId="20577"/>
        <pc:sldMkLst>
          <pc:docMk/>
          <pc:sldMk cId="4219038464" sldId="294"/>
        </pc:sldMkLst>
        <pc:spChg chg="mod">
          <ac:chgData name="Stacey Mortimer (Derby Skillbuild)" userId="aada4da4-f81c-4723-aa58-cb0306388575" providerId="ADAL" clId="{251A8E7C-FA98-5F40-976D-F28E1A346BCB}" dt="2023-10-08T18:04:49.273" v="11204" actId="20577"/>
          <ac:spMkLst>
            <pc:docMk/>
            <pc:sldMk cId="4219038464" sldId="294"/>
            <ac:spMk id="2" creationId="{946880D5-7127-56F4-9E27-0AA2B00A44B0}"/>
          </ac:spMkLst>
        </pc:spChg>
        <pc:spChg chg="mod">
          <ac:chgData name="Stacey Mortimer (Derby Skillbuild)" userId="aada4da4-f81c-4723-aa58-cb0306388575" providerId="ADAL" clId="{251A8E7C-FA98-5F40-976D-F28E1A346BCB}" dt="2023-10-08T18:07:48.635" v="11844" actId="20577"/>
          <ac:spMkLst>
            <pc:docMk/>
            <pc:sldMk cId="4219038464" sldId="294"/>
            <ac:spMk id="3" creationId="{DC155AEA-E518-6688-8841-3536B21AE997}"/>
          </ac:spMkLst>
        </pc:spChg>
      </pc:sldChg>
      <pc:sldChg chg="modSp new mod">
        <pc:chgData name="Stacey Mortimer (Derby Skillbuild)" userId="aada4da4-f81c-4723-aa58-cb0306388575" providerId="ADAL" clId="{251A8E7C-FA98-5F40-976D-F28E1A346BCB}" dt="2023-10-08T18:10:00.695" v="12213" actId="20577"/>
        <pc:sldMkLst>
          <pc:docMk/>
          <pc:sldMk cId="2223901059" sldId="295"/>
        </pc:sldMkLst>
        <pc:spChg chg="mod">
          <ac:chgData name="Stacey Mortimer (Derby Skillbuild)" userId="aada4da4-f81c-4723-aa58-cb0306388575" providerId="ADAL" clId="{251A8E7C-FA98-5F40-976D-F28E1A346BCB}" dt="2023-10-08T18:07:59.578" v="11851" actId="5793"/>
          <ac:spMkLst>
            <pc:docMk/>
            <pc:sldMk cId="2223901059" sldId="295"/>
            <ac:spMk id="2" creationId="{469E90D4-A82D-35BA-2184-D6040A82C759}"/>
          </ac:spMkLst>
        </pc:spChg>
        <pc:spChg chg="mod">
          <ac:chgData name="Stacey Mortimer (Derby Skillbuild)" userId="aada4da4-f81c-4723-aa58-cb0306388575" providerId="ADAL" clId="{251A8E7C-FA98-5F40-976D-F28E1A346BCB}" dt="2023-10-08T18:10:00.695" v="12213" actId="20577"/>
          <ac:spMkLst>
            <pc:docMk/>
            <pc:sldMk cId="2223901059" sldId="295"/>
            <ac:spMk id="3" creationId="{B55ADB8E-FA47-9CFC-67A5-262C9F64A45E}"/>
          </ac:spMkLst>
        </pc:spChg>
      </pc:sldChg>
    </pc:docChg>
  </pc:docChgLst>
  <pc:docChgLst>
    <pc:chgData name="Stacey Mortimer (Derby Skillbuild)" userId="aada4da4-f81c-4723-aa58-cb0306388575" providerId="ADAL" clId="{2F0CE855-A368-42DE-A930-4FA50D4B2819}"/>
    <pc:docChg chg="custSel addSld delSld modSld sldOrd">
      <pc:chgData name="Stacey Mortimer (Derby Skillbuild)" userId="aada4da4-f81c-4723-aa58-cb0306388575" providerId="ADAL" clId="{2F0CE855-A368-42DE-A930-4FA50D4B2819}" dt="2023-10-17T18:40:08.068" v="8277" actId="20577"/>
      <pc:docMkLst>
        <pc:docMk/>
      </pc:docMkLst>
      <pc:sldChg chg="modSp mod">
        <pc:chgData name="Stacey Mortimer (Derby Skillbuild)" userId="aada4da4-f81c-4723-aa58-cb0306388575" providerId="ADAL" clId="{2F0CE855-A368-42DE-A930-4FA50D4B2819}" dt="2023-10-17T17:38:54.693" v="1998" actId="5793"/>
        <pc:sldMkLst>
          <pc:docMk/>
          <pc:sldMk cId="3143105293" sldId="264"/>
        </pc:sldMkLst>
        <pc:spChg chg="mod">
          <ac:chgData name="Stacey Mortimer (Derby Skillbuild)" userId="aada4da4-f81c-4723-aa58-cb0306388575" providerId="ADAL" clId="{2F0CE855-A368-42DE-A930-4FA50D4B2819}" dt="2023-10-17T17:38:54.693" v="1998" actId="5793"/>
          <ac:spMkLst>
            <pc:docMk/>
            <pc:sldMk cId="3143105293" sldId="264"/>
            <ac:spMk id="3" creationId="{382F542B-088D-54DA-DE79-4B859D557645}"/>
          </ac:spMkLst>
        </pc:spChg>
      </pc:sldChg>
      <pc:sldChg chg="modSp mod">
        <pc:chgData name="Stacey Mortimer (Derby Skillbuild)" userId="aada4da4-f81c-4723-aa58-cb0306388575" providerId="ADAL" clId="{2F0CE855-A368-42DE-A930-4FA50D4B2819}" dt="2023-10-17T17:55:53.916" v="3520" actId="20577"/>
        <pc:sldMkLst>
          <pc:docMk/>
          <pc:sldMk cId="3770851421" sldId="298"/>
        </pc:sldMkLst>
        <pc:spChg chg="mod">
          <ac:chgData name="Stacey Mortimer (Derby Skillbuild)" userId="aada4da4-f81c-4723-aa58-cb0306388575" providerId="ADAL" clId="{2F0CE855-A368-42DE-A930-4FA50D4B2819}" dt="2023-10-17T17:55:53.916" v="3520" actId="20577"/>
          <ac:spMkLst>
            <pc:docMk/>
            <pc:sldMk cId="3770851421" sldId="298"/>
            <ac:spMk id="3" creationId="{F556E7A9-9266-92F4-C06A-4E26E0FFF430}"/>
          </ac:spMkLst>
        </pc:spChg>
      </pc:sldChg>
      <pc:sldChg chg="modSp new mod">
        <pc:chgData name="Stacey Mortimer (Derby Skillbuild)" userId="aada4da4-f81c-4723-aa58-cb0306388575" providerId="ADAL" clId="{2F0CE855-A368-42DE-A930-4FA50D4B2819}" dt="2023-10-17T17:27:20.958" v="447" actId="33524"/>
        <pc:sldMkLst>
          <pc:docMk/>
          <pc:sldMk cId="1338691848" sldId="300"/>
        </pc:sldMkLst>
        <pc:spChg chg="mod">
          <ac:chgData name="Stacey Mortimer (Derby Skillbuild)" userId="aada4da4-f81c-4723-aa58-cb0306388575" providerId="ADAL" clId="{2F0CE855-A368-42DE-A930-4FA50D4B2819}" dt="2023-10-17T17:24:27.632" v="48" actId="20577"/>
          <ac:spMkLst>
            <pc:docMk/>
            <pc:sldMk cId="1338691848" sldId="300"/>
            <ac:spMk id="2" creationId="{ED63B52B-E267-2FD8-8D3A-05E3E316645A}"/>
          </ac:spMkLst>
        </pc:spChg>
        <pc:spChg chg="mod">
          <ac:chgData name="Stacey Mortimer (Derby Skillbuild)" userId="aada4da4-f81c-4723-aa58-cb0306388575" providerId="ADAL" clId="{2F0CE855-A368-42DE-A930-4FA50D4B2819}" dt="2023-10-17T17:27:20.958" v="447" actId="33524"/>
          <ac:spMkLst>
            <pc:docMk/>
            <pc:sldMk cId="1338691848" sldId="300"/>
            <ac:spMk id="3" creationId="{DEA855AD-3FCF-1926-A8A0-4EBE43D36EB4}"/>
          </ac:spMkLst>
        </pc:spChg>
      </pc:sldChg>
      <pc:sldChg chg="addSp delSp modSp new mod">
        <pc:chgData name="Stacey Mortimer (Derby Skillbuild)" userId="aada4da4-f81c-4723-aa58-cb0306388575" providerId="ADAL" clId="{2F0CE855-A368-42DE-A930-4FA50D4B2819}" dt="2023-10-17T17:34:52.130" v="1572" actId="1076"/>
        <pc:sldMkLst>
          <pc:docMk/>
          <pc:sldMk cId="3563089918" sldId="301"/>
        </pc:sldMkLst>
        <pc:spChg chg="mod">
          <ac:chgData name="Stacey Mortimer (Derby Skillbuild)" userId="aada4da4-f81c-4723-aa58-cb0306388575" providerId="ADAL" clId="{2F0CE855-A368-42DE-A930-4FA50D4B2819}" dt="2023-10-17T17:27:39.209" v="497" actId="20577"/>
          <ac:spMkLst>
            <pc:docMk/>
            <pc:sldMk cId="3563089918" sldId="301"/>
            <ac:spMk id="2" creationId="{C6689544-1A6B-F332-67FE-59602E93F467}"/>
          </ac:spMkLst>
        </pc:spChg>
        <pc:spChg chg="del">
          <ac:chgData name="Stacey Mortimer (Derby Skillbuild)" userId="aada4da4-f81c-4723-aa58-cb0306388575" providerId="ADAL" clId="{2F0CE855-A368-42DE-A930-4FA50D4B2819}" dt="2023-10-17T17:27:59.831" v="498" actId="3680"/>
          <ac:spMkLst>
            <pc:docMk/>
            <pc:sldMk cId="3563089918" sldId="301"/>
            <ac:spMk id="3" creationId="{F821F0F3-B5D2-E599-C47C-B9532D74E5AA}"/>
          </ac:spMkLst>
        </pc:spChg>
        <pc:graphicFrameChg chg="add mod ord modGraphic">
          <ac:chgData name="Stacey Mortimer (Derby Skillbuild)" userId="aada4da4-f81c-4723-aa58-cb0306388575" providerId="ADAL" clId="{2F0CE855-A368-42DE-A930-4FA50D4B2819}" dt="2023-10-17T17:34:52.130" v="1572" actId="1076"/>
          <ac:graphicFrameMkLst>
            <pc:docMk/>
            <pc:sldMk cId="3563089918" sldId="301"/>
            <ac:graphicFrameMk id="4" creationId="{8D1575CB-B26D-D62D-FF4B-D36BB772212E}"/>
          </ac:graphicFrameMkLst>
        </pc:graphicFrameChg>
      </pc:sldChg>
      <pc:sldChg chg="modSp new mod">
        <pc:chgData name="Stacey Mortimer (Derby Skillbuild)" userId="aada4da4-f81c-4723-aa58-cb0306388575" providerId="ADAL" clId="{2F0CE855-A368-42DE-A930-4FA50D4B2819}" dt="2023-10-17T17:37:28.029" v="1951" actId="20577"/>
        <pc:sldMkLst>
          <pc:docMk/>
          <pc:sldMk cId="3614792639" sldId="302"/>
        </pc:sldMkLst>
        <pc:spChg chg="mod">
          <ac:chgData name="Stacey Mortimer (Derby Skillbuild)" userId="aada4da4-f81c-4723-aa58-cb0306388575" providerId="ADAL" clId="{2F0CE855-A368-42DE-A930-4FA50D4B2819}" dt="2023-10-17T17:35:38.179" v="1583" actId="5793"/>
          <ac:spMkLst>
            <pc:docMk/>
            <pc:sldMk cId="3614792639" sldId="302"/>
            <ac:spMk id="2" creationId="{19203C6F-68BE-23F0-14F4-38DA4F3CEE3F}"/>
          </ac:spMkLst>
        </pc:spChg>
        <pc:spChg chg="mod">
          <ac:chgData name="Stacey Mortimer (Derby Skillbuild)" userId="aada4da4-f81c-4723-aa58-cb0306388575" providerId="ADAL" clId="{2F0CE855-A368-42DE-A930-4FA50D4B2819}" dt="2023-10-17T17:37:28.029" v="1951" actId="20577"/>
          <ac:spMkLst>
            <pc:docMk/>
            <pc:sldMk cId="3614792639" sldId="302"/>
            <ac:spMk id="3" creationId="{0E4446EC-B0D7-1AC1-A879-960F81ECDE66}"/>
          </ac:spMkLst>
        </pc:spChg>
      </pc:sldChg>
      <pc:sldChg chg="modSp new mod">
        <pc:chgData name="Stacey Mortimer (Derby Skillbuild)" userId="aada4da4-f81c-4723-aa58-cb0306388575" providerId="ADAL" clId="{2F0CE855-A368-42DE-A930-4FA50D4B2819}" dt="2023-10-17T17:46:07.425" v="2749" actId="27636"/>
        <pc:sldMkLst>
          <pc:docMk/>
          <pc:sldMk cId="954996808" sldId="303"/>
        </pc:sldMkLst>
        <pc:spChg chg="mod">
          <ac:chgData name="Stacey Mortimer (Derby Skillbuild)" userId="aada4da4-f81c-4723-aa58-cb0306388575" providerId="ADAL" clId="{2F0CE855-A368-42DE-A930-4FA50D4B2819}" dt="2023-10-17T17:39:43.387" v="2018" actId="5793"/>
          <ac:spMkLst>
            <pc:docMk/>
            <pc:sldMk cId="954996808" sldId="303"/>
            <ac:spMk id="2" creationId="{27144FDB-F0A8-8284-3C0B-07CEA803EBF7}"/>
          </ac:spMkLst>
        </pc:spChg>
        <pc:spChg chg="mod">
          <ac:chgData name="Stacey Mortimer (Derby Skillbuild)" userId="aada4da4-f81c-4723-aa58-cb0306388575" providerId="ADAL" clId="{2F0CE855-A368-42DE-A930-4FA50D4B2819}" dt="2023-10-17T17:46:07.425" v="2749" actId="27636"/>
          <ac:spMkLst>
            <pc:docMk/>
            <pc:sldMk cId="954996808" sldId="303"/>
            <ac:spMk id="3" creationId="{2287D3AA-83F0-B444-32CC-474FCE51C8D9}"/>
          </ac:spMkLst>
        </pc:spChg>
      </pc:sldChg>
      <pc:sldChg chg="modSp add mod">
        <pc:chgData name="Stacey Mortimer (Derby Skillbuild)" userId="aada4da4-f81c-4723-aa58-cb0306388575" providerId="ADAL" clId="{2F0CE855-A368-42DE-A930-4FA50D4B2819}" dt="2023-10-17T17:47:29.470" v="2899" actId="20577"/>
        <pc:sldMkLst>
          <pc:docMk/>
          <pc:sldMk cId="3589223909" sldId="304"/>
        </pc:sldMkLst>
        <pc:spChg chg="mod">
          <ac:chgData name="Stacey Mortimer (Derby Skillbuild)" userId="aada4da4-f81c-4723-aa58-cb0306388575" providerId="ADAL" clId="{2F0CE855-A368-42DE-A930-4FA50D4B2819}" dt="2023-10-17T17:47:29.470" v="2899" actId="20577"/>
          <ac:spMkLst>
            <pc:docMk/>
            <pc:sldMk cId="3589223909" sldId="304"/>
            <ac:spMk id="3" creationId="{2287D3AA-83F0-B444-32CC-474FCE51C8D9}"/>
          </ac:spMkLst>
        </pc:spChg>
      </pc:sldChg>
      <pc:sldChg chg="modSp add mod">
        <pc:chgData name="Stacey Mortimer (Derby Skillbuild)" userId="aada4da4-f81c-4723-aa58-cb0306388575" providerId="ADAL" clId="{2F0CE855-A368-42DE-A930-4FA50D4B2819}" dt="2023-10-17T17:50:04.357" v="3306" actId="20577"/>
        <pc:sldMkLst>
          <pc:docMk/>
          <pc:sldMk cId="2081982541" sldId="305"/>
        </pc:sldMkLst>
        <pc:spChg chg="mod">
          <ac:chgData name="Stacey Mortimer (Derby Skillbuild)" userId="aada4da4-f81c-4723-aa58-cb0306388575" providerId="ADAL" clId="{2F0CE855-A368-42DE-A930-4FA50D4B2819}" dt="2023-10-17T17:50:04.357" v="3306" actId="20577"/>
          <ac:spMkLst>
            <pc:docMk/>
            <pc:sldMk cId="2081982541" sldId="305"/>
            <ac:spMk id="3" creationId="{2287D3AA-83F0-B444-32CC-474FCE51C8D9}"/>
          </ac:spMkLst>
        </pc:spChg>
      </pc:sldChg>
      <pc:sldChg chg="modSp new mod">
        <pc:chgData name="Stacey Mortimer (Derby Skillbuild)" userId="aada4da4-f81c-4723-aa58-cb0306388575" providerId="ADAL" clId="{2F0CE855-A368-42DE-A930-4FA50D4B2819}" dt="2023-10-17T17:51:15.377" v="3492" actId="20577"/>
        <pc:sldMkLst>
          <pc:docMk/>
          <pc:sldMk cId="4042596510" sldId="306"/>
        </pc:sldMkLst>
        <pc:spChg chg="mod">
          <ac:chgData name="Stacey Mortimer (Derby Skillbuild)" userId="aada4da4-f81c-4723-aa58-cb0306388575" providerId="ADAL" clId="{2F0CE855-A368-42DE-A930-4FA50D4B2819}" dt="2023-10-17T17:50:23.396" v="3320" actId="20577"/>
          <ac:spMkLst>
            <pc:docMk/>
            <pc:sldMk cId="4042596510" sldId="306"/>
            <ac:spMk id="2" creationId="{9902CDFD-B5E9-00BE-916E-0A9B95E9CF13}"/>
          </ac:spMkLst>
        </pc:spChg>
        <pc:spChg chg="mod">
          <ac:chgData name="Stacey Mortimer (Derby Skillbuild)" userId="aada4da4-f81c-4723-aa58-cb0306388575" providerId="ADAL" clId="{2F0CE855-A368-42DE-A930-4FA50D4B2819}" dt="2023-10-17T17:51:15.377" v="3492" actId="20577"/>
          <ac:spMkLst>
            <pc:docMk/>
            <pc:sldMk cId="4042596510" sldId="306"/>
            <ac:spMk id="3" creationId="{9B840FDE-F3AF-8390-8512-339EAB02B580}"/>
          </ac:spMkLst>
        </pc:spChg>
      </pc:sldChg>
      <pc:sldChg chg="addSp modSp new mod">
        <pc:chgData name="Stacey Mortimer (Derby Skillbuild)" userId="aada4da4-f81c-4723-aa58-cb0306388575" providerId="ADAL" clId="{2F0CE855-A368-42DE-A930-4FA50D4B2819}" dt="2023-10-17T18:00:08.216" v="3971" actId="1076"/>
        <pc:sldMkLst>
          <pc:docMk/>
          <pc:sldMk cId="3182521488" sldId="307"/>
        </pc:sldMkLst>
        <pc:spChg chg="mod">
          <ac:chgData name="Stacey Mortimer (Derby Skillbuild)" userId="aada4da4-f81c-4723-aa58-cb0306388575" providerId="ADAL" clId="{2F0CE855-A368-42DE-A930-4FA50D4B2819}" dt="2023-10-17T17:56:43.194" v="3531" actId="5793"/>
          <ac:spMkLst>
            <pc:docMk/>
            <pc:sldMk cId="3182521488" sldId="307"/>
            <ac:spMk id="2" creationId="{72E5691C-B2F0-C5DD-6F0D-134753E15C04}"/>
          </ac:spMkLst>
        </pc:spChg>
        <pc:spChg chg="mod">
          <ac:chgData name="Stacey Mortimer (Derby Skillbuild)" userId="aada4da4-f81c-4723-aa58-cb0306388575" providerId="ADAL" clId="{2F0CE855-A368-42DE-A930-4FA50D4B2819}" dt="2023-10-17T17:59:26.340" v="3967" actId="27636"/>
          <ac:spMkLst>
            <pc:docMk/>
            <pc:sldMk cId="3182521488" sldId="307"/>
            <ac:spMk id="3" creationId="{4F647D88-56E1-493B-A98A-0548600B5365}"/>
          </ac:spMkLst>
        </pc:spChg>
        <pc:graphicFrameChg chg="add mod modGraphic">
          <ac:chgData name="Stacey Mortimer (Derby Skillbuild)" userId="aada4da4-f81c-4723-aa58-cb0306388575" providerId="ADAL" clId="{2F0CE855-A368-42DE-A930-4FA50D4B2819}" dt="2023-10-17T18:00:08.216" v="3971" actId="1076"/>
          <ac:graphicFrameMkLst>
            <pc:docMk/>
            <pc:sldMk cId="3182521488" sldId="307"/>
            <ac:graphicFrameMk id="4" creationId="{3C1BBE50-1B80-837D-0F5B-D7BCA0BFFFA3}"/>
          </ac:graphicFrameMkLst>
        </pc:graphicFrameChg>
      </pc:sldChg>
      <pc:sldChg chg="modSp new mod ord">
        <pc:chgData name="Stacey Mortimer (Derby Skillbuild)" userId="aada4da4-f81c-4723-aa58-cb0306388575" providerId="ADAL" clId="{2F0CE855-A368-42DE-A930-4FA50D4B2819}" dt="2023-10-17T18:07:29.694" v="4832" actId="20577"/>
        <pc:sldMkLst>
          <pc:docMk/>
          <pc:sldMk cId="1485987290" sldId="308"/>
        </pc:sldMkLst>
        <pc:spChg chg="mod">
          <ac:chgData name="Stacey Mortimer (Derby Skillbuild)" userId="aada4da4-f81c-4723-aa58-cb0306388575" providerId="ADAL" clId="{2F0CE855-A368-42DE-A930-4FA50D4B2819}" dt="2023-10-17T18:03:21.625" v="3987" actId="5793"/>
          <ac:spMkLst>
            <pc:docMk/>
            <pc:sldMk cId="1485987290" sldId="308"/>
            <ac:spMk id="2" creationId="{673C89FF-5281-4725-A33F-B6BBAF0DCBD0}"/>
          </ac:spMkLst>
        </pc:spChg>
        <pc:spChg chg="mod">
          <ac:chgData name="Stacey Mortimer (Derby Skillbuild)" userId="aada4da4-f81c-4723-aa58-cb0306388575" providerId="ADAL" clId="{2F0CE855-A368-42DE-A930-4FA50D4B2819}" dt="2023-10-17T18:07:29.694" v="4832" actId="20577"/>
          <ac:spMkLst>
            <pc:docMk/>
            <pc:sldMk cId="1485987290" sldId="308"/>
            <ac:spMk id="3" creationId="{44A304EF-A971-49B9-62CA-28CD19A83462}"/>
          </ac:spMkLst>
        </pc:spChg>
      </pc:sldChg>
      <pc:sldChg chg="new del">
        <pc:chgData name="Stacey Mortimer (Derby Skillbuild)" userId="aada4da4-f81c-4723-aa58-cb0306388575" providerId="ADAL" clId="{2F0CE855-A368-42DE-A930-4FA50D4B2819}" dt="2023-10-17T17:56:38.652" v="3523" actId="47"/>
        <pc:sldMkLst>
          <pc:docMk/>
          <pc:sldMk cId="3325150081" sldId="308"/>
        </pc:sldMkLst>
      </pc:sldChg>
      <pc:sldChg chg="addSp modSp new mod">
        <pc:chgData name="Stacey Mortimer (Derby Skillbuild)" userId="aada4da4-f81c-4723-aa58-cb0306388575" providerId="ADAL" clId="{2F0CE855-A368-42DE-A930-4FA50D4B2819}" dt="2023-10-17T18:13:56.254" v="5464" actId="313"/>
        <pc:sldMkLst>
          <pc:docMk/>
          <pc:sldMk cId="334998861" sldId="309"/>
        </pc:sldMkLst>
        <pc:spChg chg="mod">
          <ac:chgData name="Stacey Mortimer (Derby Skillbuild)" userId="aada4da4-f81c-4723-aa58-cb0306388575" providerId="ADAL" clId="{2F0CE855-A368-42DE-A930-4FA50D4B2819}" dt="2023-10-17T18:08:55.105" v="4845" actId="5793"/>
          <ac:spMkLst>
            <pc:docMk/>
            <pc:sldMk cId="334998861" sldId="309"/>
            <ac:spMk id="2" creationId="{3A12A9E4-9307-B027-0C38-63C77C15F4AD}"/>
          </ac:spMkLst>
        </pc:spChg>
        <pc:spChg chg="mod">
          <ac:chgData name="Stacey Mortimer (Derby Skillbuild)" userId="aada4da4-f81c-4723-aa58-cb0306388575" providerId="ADAL" clId="{2F0CE855-A368-42DE-A930-4FA50D4B2819}" dt="2023-10-17T18:10:39.161" v="5147" actId="20577"/>
          <ac:spMkLst>
            <pc:docMk/>
            <pc:sldMk cId="334998861" sldId="309"/>
            <ac:spMk id="3" creationId="{37AB2B2A-76A9-E60D-A098-F598CE2F7717}"/>
          </ac:spMkLst>
        </pc:spChg>
        <pc:graphicFrameChg chg="add mod modGraphic">
          <ac:chgData name="Stacey Mortimer (Derby Skillbuild)" userId="aada4da4-f81c-4723-aa58-cb0306388575" providerId="ADAL" clId="{2F0CE855-A368-42DE-A930-4FA50D4B2819}" dt="2023-10-17T18:13:56.254" v="5464" actId="313"/>
          <ac:graphicFrameMkLst>
            <pc:docMk/>
            <pc:sldMk cId="334998861" sldId="309"/>
            <ac:graphicFrameMk id="4" creationId="{0F7CB825-A159-41D3-383A-FF4598CB6AE9}"/>
          </ac:graphicFrameMkLst>
        </pc:graphicFrameChg>
      </pc:sldChg>
      <pc:sldChg chg="modSp new mod">
        <pc:chgData name="Stacey Mortimer (Derby Skillbuild)" userId="aada4da4-f81c-4723-aa58-cb0306388575" providerId="ADAL" clId="{2F0CE855-A368-42DE-A930-4FA50D4B2819}" dt="2023-10-17T18:18:39.967" v="6029" actId="20577"/>
        <pc:sldMkLst>
          <pc:docMk/>
          <pc:sldMk cId="51888955" sldId="310"/>
        </pc:sldMkLst>
        <pc:spChg chg="mod">
          <ac:chgData name="Stacey Mortimer (Derby Skillbuild)" userId="aada4da4-f81c-4723-aa58-cb0306388575" providerId="ADAL" clId="{2F0CE855-A368-42DE-A930-4FA50D4B2819}" dt="2023-10-17T18:16:18.734" v="5484" actId="20577"/>
          <ac:spMkLst>
            <pc:docMk/>
            <pc:sldMk cId="51888955" sldId="310"/>
            <ac:spMk id="2" creationId="{9DC2E3F0-3DD8-4FD4-09A1-7A172722AB72}"/>
          </ac:spMkLst>
        </pc:spChg>
        <pc:spChg chg="mod">
          <ac:chgData name="Stacey Mortimer (Derby Skillbuild)" userId="aada4da4-f81c-4723-aa58-cb0306388575" providerId="ADAL" clId="{2F0CE855-A368-42DE-A930-4FA50D4B2819}" dt="2023-10-17T18:18:39.967" v="6029" actId="20577"/>
          <ac:spMkLst>
            <pc:docMk/>
            <pc:sldMk cId="51888955" sldId="310"/>
            <ac:spMk id="3" creationId="{9629A486-71AC-7EC0-EB22-15A9750BD372}"/>
          </ac:spMkLst>
        </pc:spChg>
      </pc:sldChg>
      <pc:sldChg chg="modSp new mod">
        <pc:chgData name="Stacey Mortimer (Derby Skillbuild)" userId="aada4da4-f81c-4723-aa58-cb0306388575" providerId="ADAL" clId="{2F0CE855-A368-42DE-A930-4FA50D4B2819}" dt="2023-10-17T18:29:32.080" v="7127" actId="20577"/>
        <pc:sldMkLst>
          <pc:docMk/>
          <pc:sldMk cId="1152110355" sldId="311"/>
        </pc:sldMkLst>
        <pc:spChg chg="mod">
          <ac:chgData name="Stacey Mortimer (Derby Skillbuild)" userId="aada4da4-f81c-4723-aa58-cb0306388575" providerId="ADAL" clId="{2F0CE855-A368-42DE-A930-4FA50D4B2819}" dt="2023-10-17T18:21:30.639" v="6075" actId="20577"/>
          <ac:spMkLst>
            <pc:docMk/>
            <pc:sldMk cId="1152110355" sldId="311"/>
            <ac:spMk id="2" creationId="{357D7EBB-3315-38B7-4DD9-F7FDC1BD34E6}"/>
          </ac:spMkLst>
        </pc:spChg>
        <pc:spChg chg="mod">
          <ac:chgData name="Stacey Mortimer (Derby Skillbuild)" userId="aada4da4-f81c-4723-aa58-cb0306388575" providerId="ADAL" clId="{2F0CE855-A368-42DE-A930-4FA50D4B2819}" dt="2023-10-17T18:29:32.080" v="7127" actId="20577"/>
          <ac:spMkLst>
            <pc:docMk/>
            <pc:sldMk cId="1152110355" sldId="311"/>
            <ac:spMk id="3" creationId="{9268F842-3BF7-7B4B-BE7E-20982AFB02FA}"/>
          </ac:spMkLst>
        </pc:spChg>
      </pc:sldChg>
      <pc:sldChg chg="modSp new mod">
        <pc:chgData name="Stacey Mortimer (Derby Skillbuild)" userId="aada4da4-f81c-4723-aa58-cb0306388575" providerId="ADAL" clId="{2F0CE855-A368-42DE-A930-4FA50D4B2819}" dt="2023-10-17T18:34:36.796" v="7864" actId="33524"/>
        <pc:sldMkLst>
          <pc:docMk/>
          <pc:sldMk cId="4093906932" sldId="312"/>
        </pc:sldMkLst>
        <pc:spChg chg="mod">
          <ac:chgData name="Stacey Mortimer (Derby Skillbuild)" userId="aada4da4-f81c-4723-aa58-cb0306388575" providerId="ADAL" clId="{2F0CE855-A368-42DE-A930-4FA50D4B2819}" dt="2023-10-17T18:30:17.440" v="7148" actId="20577"/>
          <ac:spMkLst>
            <pc:docMk/>
            <pc:sldMk cId="4093906932" sldId="312"/>
            <ac:spMk id="2" creationId="{E4E05ABD-50BD-36BF-0FEF-99C911D39408}"/>
          </ac:spMkLst>
        </pc:spChg>
        <pc:spChg chg="mod">
          <ac:chgData name="Stacey Mortimer (Derby Skillbuild)" userId="aada4da4-f81c-4723-aa58-cb0306388575" providerId="ADAL" clId="{2F0CE855-A368-42DE-A930-4FA50D4B2819}" dt="2023-10-17T18:34:36.796" v="7864" actId="33524"/>
          <ac:spMkLst>
            <pc:docMk/>
            <pc:sldMk cId="4093906932" sldId="312"/>
            <ac:spMk id="3" creationId="{934E288C-EF10-2D7C-CD30-20ADAEE912EE}"/>
          </ac:spMkLst>
        </pc:spChg>
      </pc:sldChg>
      <pc:sldChg chg="modSp new mod">
        <pc:chgData name="Stacey Mortimer (Derby Skillbuild)" userId="aada4da4-f81c-4723-aa58-cb0306388575" providerId="ADAL" clId="{2F0CE855-A368-42DE-A930-4FA50D4B2819}" dt="2023-10-17T18:40:08.068" v="8277" actId="20577"/>
        <pc:sldMkLst>
          <pc:docMk/>
          <pc:sldMk cId="1214890943" sldId="313"/>
        </pc:sldMkLst>
        <pc:spChg chg="mod">
          <ac:chgData name="Stacey Mortimer (Derby Skillbuild)" userId="aada4da4-f81c-4723-aa58-cb0306388575" providerId="ADAL" clId="{2F0CE855-A368-42DE-A930-4FA50D4B2819}" dt="2023-10-17T18:35:40.174" v="7888" actId="20577"/>
          <ac:spMkLst>
            <pc:docMk/>
            <pc:sldMk cId="1214890943" sldId="313"/>
            <ac:spMk id="2" creationId="{95C6EF16-772B-ED9D-A931-B537C9DECBF5}"/>
          </ac:spMkLst>
        </pc:spChg>
        <pc:spChg chg="mod">
          <ac:chgData name="Stacey Mortimer (Derby Skillbuild)" userId="aada4da4-f81c-4723-aa58-cb0306388575" providerId="ADAL" clId="{2F0CE855-A368-42DE-A930-4FA50D4B2819}" dt="2023-10-17T18:40:08.068" v="8277" actId="20577"/>
          <ac:spMkLst>
            <pc:docMk/>
            <pc:sldMk cId="1214890943" sldId="313"/>
            <ac:spMk id="3" creationId="{38798AEA-4C3F-80E3-66AB-A357D33E949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DD8CD-A616-4D6D-8EB4-8FDA83A8B95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AB68E3B-4E7D-4DCF-B56D-AB8A05FF424B}">
      <dgm:prSet/>
      <dgm:spPr/>
      <dgm:t>
        <a:bodyPr/>
        <a:lstStyle/>
        <a:p>
          <a:r>
            <a:rPr lang="en-GB"/>
            <a:t>Guided learning hours= 90 hours </a:t>
          </a:r>
          <a:endParaRPr lang="en-US"/>
        </a:p>
      </dgm:t>
    </dgm:pt>
    <dgm:pt modelId="{F284F990-8EAD-4E40-9A3B-BD1E19B0361B}" type="parTrans" cxnId="{D70D2C93-89E1-42F6-9F17-B091A045B5F3}">
      <dgm:prSet/>
      <dgm:spPr/>
      <dgm:t>
        <a:bodyPr/>
        <a:lstStyle/>
        <a:p>
          <a:endParaRPr lang="en-US"/>
        </a:p>
      </dgm:t>
    </dgm:pt>
    <dgm:pt modelId="{CA7D6777-8189-441B-B4BA-45ACD5D1CC40}" type="sibTrans" cxnId="{D70D2C93-89E1-42F6-9F17-B091A045B5F3}">
      <dgm:prSet/>
      <dgm:spPr/>
      <dgm:t>
        <a:bodyPr/>
        <a:lstStyle/>
        <a:p>
          <a:endParaRPr lang="en-US"/>
        </a:p>
      </dgm:t>
    </dgm:pt>
    <dgm:pt modelId="{7090EF8B-8239-4FC8-8C3E-526A705E2B8E}">
      <dgm:prSet/>
      <dgm:spPr/>
      <dgm:t>
        <a:bodyPr/>
        <a:lstStyle/>
        <a:p>
          <a:r>
            <a:rPr lang="en-GB"/>
            <a:t>External exam</a:t>
          </a:r>
          <a:endParaRPr lang="en-US"/>
        </a:p>
      </dgm:t>
    </dgm:pt>
    <dgm:pt modelId="{F7D41A75-8BB0-41B6-8C8A-09A3CB534581}" type="parTrans" cxnId="{ACDA319C-B776-4D6D-94F3-0A3E7B102213}">
      <dgm:prSet/>
      <dgm:spPr/>
      <dgm:t>
        <a:bodyPr/>
        <a:lstStyle/>
        <a:p>
          <a:endParaRPr lang="en-US"/>
        </a:p>
      </dgm:t>
    </dgm:pt>
    <dgm:pt modelId="{75B74572-A3D3-4457-A470-909FC7C504F1}" type="sibTrans" cxnId="{ACDA319C-B776-4D6D-94F3-0A3E7B102213}">
      <dgm:prSet/>
      <dgm:spPr/>
      <dgm:t>
        <a:bodyPr/>
        <a:lstStyle/>
        <a:p>
          <a:endParaRPr lang="en-US"/>
        </a:p>
      </dgm:t>
    </dgm:pt>
    <dgm:pt modelId="{0E488C31-E209-324F-987E-FFC46C999062}">
      <dgm:prSet/>
      <dgm:spPr/>
      <dgm:t>
        <a:bodyPr/>
        <a:lstStyle/>
        <a:p>
          <a:r>
            <a:rPr lang="en-US"/>
            <a:t>Friday 12th January 2024- 1pm-2:30pm </a:t>
          </a:r>
        </a:p>
      </dgm:t>
    </dgm:pt>
    <dgm:pt modelId="{24001797-1DC6-1F46-947E-F6FD72A09E8B}" type="parTrans" cxnId="{FC571683-0FAE-1644-9BB6-E98FC3827D8F}">
      <dgm:prSet/>
      <dgm:spPr/>
      <dgm:t>
        <a:bodyPr/>
        <a:lstStyle/>
        <a:p>
          <a:endParaRPr lang="en-GB"/>
        </a:p>
      </dgm:t>
    </dgm:pt>
    <dgm:pt modelId="{A78E03D3-57B8-7240-BE73-D57B6ADEA7D7}" type="sibTrans" cxnId="{FC571683-0FAE-1644-9BB6-E98FC3827D8F}">
      <dgm:prSet/>
      <dgm:spPr/>
      <dgm:t>
        <a:bodyPr/>
        <a:lstStyle/>
        <a:p>
          <a:endParaRPr lang="en-GB"/>
        </a:p>
      </dgm:t>
    </dgm:pt>
    <dgm:pt modelId="{9C3A9A8F-810A-844D-B515-FD04637465A8}" type="pres">
      <dgm:prSet presAssocID="{A45DD8CD-A616-4D6D-8EB4-8FDA83A8B958}" presName="linear" presStyleCnt="0">
        <dgm:presLayoutVars>
          <dgm:animLvl val="lvl"/>
          <dgm:resizeHandles val="exact"/>
        </dgm:presLayoutVars>
      </dgm:prSet>
      <dgm:spPr/>
    </dgm:pt>
    <dgm:pt modelId="{5F7AC769-B15F-5C44-986D-984F0222E78B}" type="pres">
      <dgm:prSet presAssocID="{9AB68E3B-4E7D-4DCF-B56D-AB8A05FF424B}" presName="parentText" presStyleLbl="node1" presStyleIdx="0" presStyleCnt="3">
        <dgm:presLayoutVars>
          <dgm:chMax val="0"/>
          <dgm:bulletEnabled val="1"/>
        </dgm:presLayoutVars>
      </dgm:prSet>
      <dgm:spPr/>
    </dgm:pt>
    <dgm:pt modelId="{8E303E9D-0148-D348-B74C-3812DE023D2D}" type="pres">
      <dgm:prSet presAssocID="{CA7D6777-8189-441B-B4BA-45ACD5D1CC40}" presName="spacer" presStyleCnt="0"/>
      <dgm:spPr/>
    </dgm:pt>
    <dgm:pt modelId="{46876BDF-2E5A-2944-B20C-2D7DF775194D}" type="pres">
      <dgm:prSet presAssocID="{7090EF8B-8239-4FC8-8C3E-526A705E2B8E}" presName="parentText" presStyleLbl="node1" presStyleIdx="1" presStyleCnt="3">
        <dgm:presLayoutVars>
          <dgm:chMax val="0"/>
          <dgm:bulletEnabled val="1"/>
        </dgm:presLayoutVars>
      </dgm:prSet>
      <dgm:spPr/>
    </dgm:pt>
    <dgm:pt modelId="{E6F2001D-D0F4-AD42-A50D-ABBFEE8C6F33}" type="pres">
      <dgm:prSet presAssocID="{75B74572-A3D3-4457-A470-909FC7C504F1}" presName="spacer" presStyleCnt="0"/>
      <dgm:spPr/>
    </dgm:pt>
    <dgm:pt modelId="{7D04DA3C-F6E4-FB4B-900E-F8B7E126802C}" type="pres">
      <dgm:prSet presAssocID="{0E488C31-E209-324F-987E-FFC46C999062}" presName="parentText" presStyleLbl="node1" presStyleIdx="2" presStyleCnt="3">
        <dgm:presLayoutVars>
          <dgm:chMax val="0"/>
          <dgm:bulletEnabled val="1"/>
        </dgm:presLayoutVars>
      </dgm:prSet>
      <dgm:spPr/>
    </dgm:pt>
  </dgm:ptLst>
  <dgm:cxnLst>
    <dgm:cxn modelId="{E000081D-6F44-DD4D-96F0-43178E5694C3}" type="presOf" srcId="{7090EF8B-8239-4FC8-8C3E-526A705E2B8E}" destId="{46876BDF-2E5A-2944-B20C-2D7DF775194D}" srcOrd="0" destOrd="0" presId="urn:microsoft.com/office/officeart/2005/8/layout/vList2"/>
    <dgm:cxn modelId="{FC571683-0FAE-1644-9BB6-E98FC3827D8F}" srcId="{A45DD8CD-A616-4D6D-8EB4-8FDA83A8B958}" destId="{0E488C31-E209-324F-987E-FFC46C999062}" srcOrd="2" destOrd="0" parTransId="{24001797-1DC6-1F46-947E-F6FD72A09E8B}" sibTransId="{A78E03D3-57B8-7240-BE73-D57B6ADEA7D7}"/>
    <dgm:cxn modelId="{19DA248E-9561-F14F-8E96-F35F36ED6DA1}" type="presOf" srcId="{0E488C31-E209-324F-987E-FFC46C999062}" destId="{7D04DA3C-F6E4-FB4B-900E-F8B7E126802C}" srcOrd="0" destOrd="0" presId="urn:microsoft.com/office/officeart/2005/8/layout/vList2"/>
    <dgm:cxn modelId="{D70D2C93-89E1-42F6-9F17-B091A045B5F3}" srcId="{A45DD8CD-A616-4D6D-8EB4-8FDA83A8B958}" destId="{9AB68E3B-4E7D-4DCF-B56D-AB8A05FF424B}" srcOrd="0" destOrd="0" parTransId="{F284F990-8EAD-4E40-9A3B-BD1E19B0361B}" sibTransId="{CA7D6777-8189-441B-B4BA-45ACD5D1CC40}"/>
    <dgm:cxn modelId="{ACDA319C-B776-4D6D-94F3-0A3E7B102213}" srcId="{A45DD8CD-A616-4D6D-8EB4-8FDA83A8B958}" destId="{7090EF8B-8239-4FC8-8C3E-526A705E2B8E}" srcOrd="1" destOrd="0" parTransId="{F7D41A75-8BB0-41B6-8C8A-09A3CB534581}" sibTransId="{75B74572-A3D3-4457-A470-909FC7C504F1}"/>
    <dgm:cxn modelId="{409FA7AE-ABF2-594F-B49E-974299C7C1C8}" type="presOf" srcId="{9AB68E3B-4E7D-4DCF-B56D-AB8A05FF424B}" destId="{5F7AC769-B15F-5C44-986D-984F0222E78B}" srcOrd="0" destOrd="0" presId="urn:microsoft.com/office/officeart/2005/8/layout/vList2"/>
    <dgm:cxn modelId="{C02507DC-C10C-7040-8CC3-C42CA9A86005}" type="presOf" srcId="{A45DD8CD-A616-4D6D-8EB4-8FDA83A8B958}" destId="{9C3A9A8F-810A-844D-B515-FD04637465A8}" srcOrd="0" destOrd="0" presId="urn:microsoft.com/office/officeart/2005/8/layout/vList2"/>
    <dgm:cxn modelId="{59790070-C389-F747-A8A1-095D39E2E72C}" type="presParOf" srcId="{9C3A9A8F-810A-844D-B515-FD04637465A8}" destId="{5F7AC769-B15F-5C44-986D-984F0222E78B}" srcOrd="0" destOrd="0" presId="urn:microsoft.com/office/officeart/2005/8/layout/vList2"/>
    <dgm:cxn modelId="{44FF4885-0015-3944-B654-948EB11A23FF}" type="presParOf" srcId="{9C3A9A8F-810A-844D-B515-FD04637465A8}" destId="{8E303E9D-0148-D348-B74C-3812DE023D2D}" srcOrd="1" destOrd="0" presId="urn:microsoft.com/office/officeart/2005/8/layout/vList2"/>
    <dgm:cxn modelId="{15DD5409-4E5C-9C42-8993-D68BB6EC322F}" type="presParOf" srcId="{9C3A9A8F-810A-844D-B515-FD04637465A8}" destId="{46876BDF-2E5A-2944-B20C-2D7DF775194D}" srcOrd="2" destOrd="0" presId="urn:microsoft.com/office/officeart/2005/8/layout/vList2"/>
    <dgm:cxn modelId="{26C36147-001E-9F4A-B7CC-B8B9782EF132}" type="presParOf" srcId="{9C3A9A8F-810A-844D-B515-FD04637465A8}" destId="{E6F2001D-D0F4-AD42-A50D-ABBFEE8C6F33}" srcOrd="3" destOrd="0" presId="urn:microsoft.com/office/officeart/2005/8/layout/vList2"/>
    <dgm:cxn modelId="{0EF305CB-F417-4F4A-9265-02914C6922B9}" type="presParOf" srcId="{9C3A9A8F-810A-844D-B515-FD04637465A8}" destId="{7D04DA3C-F6E4-FB4B-900E-F8B7E126802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AC769-B15F-5C44-986D-984F0222E78B}">
      <dsp:nvSpPr>
        <dsp:cNvPr id="0" name=""/>
        <dsp:cNvSpPr/>
      </dsp:nvSpPr>
      <dsp:spPr>
        <a:xfrm>
          <a:off x="0" y="42473"/>
          <a:ext cx="6245265" cy="175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a:t>Guided learning hours= 90 hours </a:t>
          </a:r>
          <a:endParaRPr lang="en-US" sz="4400" kern="1200"/>
        </a:p>
      </dsp:txBody>
      <dsp:txXfrm>
        <a:off x="85444" y="127917"/>
        <a:ext cx="6074377" cy="1579432"/>
      </dsp:txXfrm>
    </dsp:sp>
    <dsp:sp modelId="{46876BDF-2E5A-2944-B20C-2D7DF775194D}">
      <dsp:nvSpPr>
        <dsp:cNvPr id="0" name=""/>
        <dsp:cNvSpPr/>
      </dsp:nvSpPr>
      <dsp:spPr>
        <a:xfrm>
          <a:off x="0" y="1919513"/>
          <a:ext cx="6245265" cy="17503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a:t>External exam</a:t>
          </a:r>
          <a:endParaRPr lang="en-US" sz="4400" kern="1200"/>
        </a:p>
      </dsp:txBody>
      <dsp:txXfrm>
        <a:off x="85444" y="2004957"/>
        <a:ext cx="6074377" cy="1579432"/>
      </dsp:txXfrm>
    </dsp:sp>
    <dsp:sp modelId="{7D04DA3C-F6E4-FB4B-900E-F8B7E126802C}">
      <dsp:nvSpPr>
        <dsp:cNvPr id="0" name=""/>
        <dsp:cNvSpPr/>
      </dsp:nvSpPr>
      <dsp:spPr>
        <a:xfrm>
          <a:off x="0" y="3796553"/>
          <a:ext cx="6245265" cy="1750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Friday 12th January 2024- 1pm-2:30pm </a:t>
          </a:r>
        </a:p>
      </dsp:txBody>
      <dsp:txXfrm>
        <a:off x="85444" y="3881997"/>
        <a:ext cx="6074377" cy="15794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3665-1102-1C3F-9F17-4D45FC07CCC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22731B5-2AAD-0DDF-41D2-D2061C704E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AF25A6B-90FA-2259-DC5A-A05232CDECC1}"/>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2007F70F-6843-B897-3093-AD20D095A6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6473DE-0BE0-B37F-3907-6C13235DEC11}"/>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2698992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78C2-3377-96CF-839B-FBAD20DF926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66B24DA-6F99-1C64-3043-DDCEFE2D670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8D8521E-4396-60F1-D538-B55A63064E9E}"/>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6A32C29B-F493-88BD-FCCA-9848FA915F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908928-65D6-1669-C004-4896BD1335BD}"/>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143842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F88B5-FAF4-EA2A-C405-305D2EEB553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4E22971-4D34-B952-C50C-2B7E157FAFF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ADAA3C-6F2B-7A10-B602-CB1112A0918A}"/>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65CCBDF9-3CF9-16E3-B1A1-4DCB5EFC76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B6249A-EAAE-D14A-C446-C63C3DA2A2EC}"/>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25253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7F7D-B318-EE76-0353-370D99DF0BB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115C40-0DAC-3123-664A-92CC5F36104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389D48F-DA51-4264-EEFB-9B44B40A4E11}"/>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96103980-477A-CE72-804E-DF84D15A69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54CA91-CF1F-04CB-AD31-3C34965AABD1}"/>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318364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A747C-F189-B2C3-D32B-51EA3FBB753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935808E-1F10-9204-3591-2E2E55296E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6488175-657C-EF8C-D638-819BDA802217}"/>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DEC2C287-F45C-71B0-FE4F-4D68130B7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DD133B-38B2-8E22-3BC4-BB4D7499546B}"/>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377222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E2AD0-0A1A-75A9-E0E8-343CB70C3E9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26213AB-1DE9-399E-7937-C3F9440782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33F210A-5F6A-6829-E5F2-0B84C9A19FD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0F9F929-2EDD-DCF1-DFFA-EDC27CE6E646}"/>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6" name="Footer Placeholder 5">
            <a:extLst>
              <a:ext uri="{FF2B5EF4-FFF2-40B4-BE49-F238E27FC236}">
                <a16:creationId xmlns:a16="http://schemas.microsoft.com/office/drawing/2014/main" id="{ABFD7E48-09DF-EAC1-27A2-BAE243957D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BC2CB4-6CD8-3B99-0682-D57E2CD4C3F7}"/>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303847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7D9D-5A6E-D2AF-9A9F-8C58A2F0BE5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871D142-E37D-4E68-E9F1-01BDDE371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02C85E-D716-B057-6AB6-290ACE6AF97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2FA1AFE-E89D-8982-8AFE-250B6DC35A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5E58257-252F-139B-2D4E-C6DAEBAF256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1B06BBD-B7A6-798C-80C8-8A0FE9253414}"/>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8" name="Footer Placeholder 7">
            <a:extLst>
              <a:ext uri="{FF2B5EF4-FFF2-40B4-BE49-F238E27FC236}">
                <a16:creationId xmlns:a16="http://schemas.microsoft.com/office/drawing/2014/main" id="{F32A9500-440E-B4BE-1911-C51292751D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E3FAC0-2E12-CC8B-1CD8-5969A03F4AA4}"/>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254119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A0930-1A20-E071-EA89-C3CF1005A3E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9BE62B8-0AE0-E4C1-1FF7-DDE029381BBC}"/>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4" name="Footer Placeholder 3">
            <a:extLst>
              <a:ext uri="{FF2B5EF4-FFF2-40B4-BE49-F238E27FC236}">
                <a16:creationId xmlns:a16="http://schemas.microsoft.com/office/drawing/2014/main" id="{B36ED222-F199-C6D0-28D4-58E6750466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465166-6F82-043A-EDD5-01B30F0AC15B}"/>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311807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419826-75EB-85BC-03A3-B801FD456B01}"/>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3" name="Footer Placeholder 2">
            <a:extLst>
              <a:ext uri="{FF2B5EF4-FFF2-40B4-BE49-F238E27FC236}">
                <a16:creationId xmlns:a16="http://schemas.microsoft.com/office/drawing/2014/main" id="{EB26427E-D2C9-E73F-EC49-72AFFDC9DB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3AF2B5-46E3-0AF6-4989-2F17667C70F4}"/>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112137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90DA-CE88-4092-1CB2-9C864FA3A6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DC7A9F4-19CA-662B-8A2D-705C42F155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21F558C-3F2D-E251-F828-D4FBE3B52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CEDCA6-943D-B590-9B8A-9A2B76A0DAE8}"/>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6" name="Footer Placeholder 5">
            <a:extLst>
              <a:ext uri="{FF2B5EF4-FFF2-40B4-BE49-F238E27FC236}">
                <a16:creationId xmlns:a16="http://schemas.microsoft.com/office/drawing/2014/main" id="{7F63FC1F-D9D8-C256-2E47-8DBB8E42A2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F0749-17CA-54B8-A633-900E563B8DCD}"/>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192737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208E-8AE2-6667-6A1B-FA046972F6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5EBC201-F065-5118-A537-356B1F8E5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24471B-EE36-2060-456C-6D5E069B6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CB37ED-7584-22B0-B234-40554A549A6E}"/>
              </a:ext>
            </a:extLst>
          </p:cNvPr>
          <p:cNvSpPr>
            <a:spLocks noGrp="1"/>
          </p:cNvSpPr>
          <p:nvPr>
            <p:ph type="dt" sz="half" idx="10"/>
          </p:nvPr>
        </p:nvSpPr>
        <p:spPr/>
        <p:txBody>
          <a:bodyPr/>
          <a:lstStyle/>
          <a:p>
            <a:fld id="{26DF02D6-99D4-9E49-81A1-A3FC2BD91B28}" type="datetimeFigureOut">
              <a:rPr lang="en-GB" smtClean="0"/>
              <a:t>17/10/2023</a:t>
            </a:fld>
            <a:endParaRPr lang="en-GB"/>
          </a:p>
        </p:txBody>
      </p:sp>
      <p:sp>
        <p:nvSpPr>
          <p:cNvPr id="6" name="Footer Placeholder 5">
            <a:extLst>
              <a:ext uri="{FF2B5EF4-FFF2-40B4-BE49-F238E27FC236}">
                <a16:creationId xmlns:a16="http://schemas.microsoft.com/office/drawing/2014/main" id="{1926ADEA-2173-414F-E0E4-65DEA4E41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5A1848-24BD-3D4D-4C32-F051539A27BB}"/>
              </a:ext>
            </a:extLst>
          </p:cNvPr>
          <p:cNvSpPr>
            <a:spLocks noGrp="1"/>
          </p:cNvSpPr>
          <p:nvPr>
            <p:ph type="sldNum" sz="quarter" idx="12"/>
          </p:nvPr>
        </p:nvSpPr>
        <p:spPr/>
        <p:txBody>
          <a:bodyPr/>
          <a:lstStyle/>
          <a:p>
            <a:fld id="{D71DF39B-83E0-554B-A325-7E0F50CCE00A}" type="slidenum">
              <a:rPr lang="en-GB" smtClean="0"/>
              <a:t>‹#›</a:t>
            </a:fld>
            <a:endParaRPr lang="en-GB"/>
          </a:p>
        </p:txBody>
      </p:sp>
    </p:spTree>
    <p:extLst>
      <p:ext uri="{BB962C8B-B14F-4D97-AF65-F5344CB8AC3E}">
        <p14:creationId xmlns:p14="http://schemas.microsoft.com/office/powerpoint/2010/main" val="28768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CABC29-75C1-7186-E0E5-C00EFA08B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81622AB-A4F2-ACBF-25B6-4FCE46A729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32B2800-5467-E4D3-BBAC-B68187600B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F02D6-99D4-9E49-81A1-A3FC2BD91B28}" type="datetimeFigureOut">
              <a:rPr lang="en-GB" smtClean="0"/>
              <a:t>17/10/2023</a:t>
            </a:fld>
            <a:endParaRPr lang="en-GB"/>
          </a:p>
        </p:txBody>
      </p:sp>
      <p:sp>
        <p:nvSpPr>
          <p:cNvPr id="5" name="Footer Placeholder 4">
            <a:extLst>
              <a:ext uri="{FF2B5EF4-FFF2-40B4-BE49-F238E27FC236}">
                <a16:creationId xmlns:a16="http://schemas.microsoft.com/office/drawing/2014/main" id="{AEFBB379-884F-D420-0E75-9D6705A29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4BE80B-6F10-EC56-FDE9-89AD6B894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DF39B-83E0-554B-A325-7E0F50CCE00A}" type="slidenum">
              <a:rPr lang="en-GB" smtClean="0"/>
              <a:t>‹#›</a:t>
            </a:fld>
            <a:endParaRPr lang="en-GB"/>
          </a:p>
        </p:txBody>
      </p:sp>
    </p:spTree>
    <p:extLst>
      <p:ext uri="{BB962C8B-B14F-4D97-AF65-F5344CB8AC3E}">
        <p14:creationId xmlns:p14="http://schemas.microsoft.com/office/powerpoint/2010/main" val="375947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919902-8C63-179C-D425-52E8AB48CB6C}"/>
              </a:ext>
            </a:extLst>
          </p:cNvPr>
          <p:cNvSpPr>
            <a:spLocks noGrp="1"/>
          </p:cNvSpPr>
          <p:nvPr>
            <p:ph type="ctrTitle"/>
          </p:nvPr>
        </p:nvSpPr>
        <p:spPr>
          <a:xfrm>
            <a:off x="5112913" y="1815320"/>
            <a:ext cx="7078782" cy="2774468"/>
          </a:xfrm>
        </p:spPr>
        <p:txBody>
          <a:bodyPr anchor="t">
            <a:normAutofit/>
          </a:bodyPr>
          <a:lstStyle/>
          <a:p>
            <a:r>
              <a:rPr lang="en-GB" dirty="0">
                <a:solidFill>
                  <a:schemeClr val="tx2"/>
                </a:solidFill>
              </a:rPr>
              <a:t>Unit 1- Human Lifespan Development </a:t>
            </a:r>
          </a:p>
        </p:txBody>
      </p:sp>
      <p:sp>
        <p:nvSpPr>
          <p:cNvPr id="3" name="Subtitle 2">
            <a:extLst>
              <a:ext uri="{FF2B5EF4-FFF2-40B4-BE49-F238E27FC236}">
                <a16:creationId xmlns:a16="http://schemas.microsoft.com/office/drawing/2014/main" id="{6CB2ECA1-A234-EEDA-B8C0-07ECF5EE7A0C}"/>
              </a:ext>
            </a:extLst>
          </p:cNvPr>
          <p:cNvSpPr>
            <a:spLocks noGrp="1"/>
          </p:cNvSpPr>
          <p:nvPr>
            <p:ph type="subTitle" idx="1"/>
          </p:nvPr>
        </p:nvSpPr>
        <p:spPr>
          <a:xfrm>
            <a:off x="6590966" y="3428999"/>
            <a:ext cx="4805691" cy="838831"/>
          </a:xfrm>
        </p:spPr>
        <p:txBody>
          <a:bodyPr anchor="b">
            <a:normAutofit fontScale="92500"/>
          </a:bodyPr>
          <a:lstStyle/>
          <a:p>
            <a:r>
              <a:rPr lang="en-GB" sz="4800" dirty="0">
                <a:solidFill>
                  <a:schemeClr val="tx2"/>
                </a:solidFill>
              </a:rPr>
              <a:t>Introduction to unit </a:t>
            </a:r>
          </a:p>
        </p:txBody>
      </p:sp>
      <p:pic>
        <p:nvPicPr>
          <p:cNvPr id="7" name="Graphic 6" descr="Person with Cane">
            <a:extLst>
              <a:ext uri="{FF2B5EF4-FFF2-40B4-BE49-F238E27FC236}">
                <a16:creationId xmlns:a16="http://schemas.microsoft.com/office/drawing/2014/main" id="{BA7B80E3-163B-A027-8559-E65CA4910C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90495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AF22-C2B5-270F-2C5C-33BA9ACB9494}"/>
              </a:ext>
            </a:extLst>
          </p:cNvPr>
          <p:cNvSpPr>
            <a:spLocks noGrp="1"/>
          </p:cNvSpPr>
          <p:nvPr>
            <p:ph type="title"/>
          </p:nvPr>
        </p:nvSpPr>
        <p:spPr/>
        <p:txBody>
          <a:bodyPr/>
          <a:lstStyle/>
          <a:p>
            <a:r>
              <a:rPr lang="en-GB" dirty="0"/>
              <a:t>Growth </a:t>
            </a:r>
          </a:p>
        </p:txBody>
      </p:sp>
      <p:sp>
        <p:nvSpPr>
          <p:cNvPr id="3" name="Content Placeholder 2">
            <a:extLst>
              <a:ext uri="{FF2B5EF4-FFF2-40B4-BE49-F238E27FC236}">
                <a16:creationId xmlns:a16="http://schemas.microsoft.com/office/drawing/2014/main" id="{BB9656A9-33CA-FD06-C36B-EE4C612DC8DA}"/>
              </a:ext>
            </a:extLst>
          </p:cNvPr>
          <p:cNvSpPr>
            <a:spLocks noGrp="1"/>
          </p:cNvSpPr>
          <p:nvPr>
            <p:ph idx="1"/>
          </p:nvPr>
        </p:nvSpPr>
        <p:spPr/>
        <p:txBody>
          <a:bodyPr>
            <a:normAutofit fontScale="92500" lnSpcReduction="20000"/>
          </a:bodyPr>
          <a:lstStyle/>
          <a:p>
            <a:r>
              <a:rPr lang="en-GB" sz="3500" dirty="0">
                <a:effectLst/>
                <a:latin typeface="Calibri" panose="020F0502020204030204" pitchFamily="34" charset="0"/>
                <a:cs typeface="Calibri" panose="020F0502020204030204" pitchFamily="34" charset="0"/>
              </a:rPr>
              <a:t>When you were a baby, you had tiny hands, tiny feet, and tiny everything! Slowly, as you grew older, everything became a bit bigger, including your bones. </a:t>
            </a:r>
          </a:p>
          <a:p>
            <a:r>
              <a:rPr lang="en-GB" sz="3500" dirty="0">
                <a:effectLst/>
                <a:latin typeface="Calibri" panose="020F0502020204030204" pitchFamily="34" charset="0"/>
                <a:cs typeface="Calibri" panose="020F0502020204030204" pitchFamily="34" charset="0"/>
              </a:rPr>
              <a:t>A baby's body has about 300 bones at birth. These eventually fuse (grow together) to form the 206 bones that adults have. Some of a baby's bones are made entirely of a special material called cartilage. </a:t>
            </a:r>
          </a:p>
          <a:p>
            <a:r>
              <a:rPr lang="en-GB" sz="3500" dirty="0">
                <a:effectLst/>
                <a:latin typeface="Calibri" panose="020F0502020204030204" pitchFamily="34" charset="0"/>
                <a:cs typeface="Calibri" panose="020F0502020204030204" pitchFamily="34" charset="0"/>
              </a:rPr>
              <a:t>Other bones in a baby are partly made of cartilage. This cartilage is soft and flexible. During childhood, as you are growing, the cartilage grows and is slowly replaced by bone, with help from calcium. </a:t>
            </a:r>
          </a:p>
          <a:p>
            <a:pPr marL="0" indent="0">
              <a:buNone/>
            </a:pPr>
            <a:endParaRPr lang="en-GB" dirty="0"/>
          </a:p>
          <a:p>
            <a:endParaRPr lang="en-GB" dirty="0"/>
          </a:p>
        </p:txBody>
      </p:sp>
    </p:spTree>
    <p:extLst>
      <p:ext uri="{BB962C8B-B14F-4D97-AF65-F5344CB8AC3E}">
        <p14:creationId xmlns:p14="http://schemas.microsoft.com/office/powerpoint/2010/main" val="195845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3C6F-68BE-23F0-14F4-38DA4F3CEE3F}"/>
              </a:ext>
            </a:extLst>
          </p:cNvPr>
          <p:cNvSpPr>
            <a:spLocks noGrp="1"/>
          </p:cNvSpPr>
          <p:nvPr>
            <p:ph type="title"/>
          </p:nvPr>
        </p:nvSpPr>
        <p:spPr/>
        <p:txBody>
          <a:bodyPr/>
          <a:lstStyle/>
          <a:p>
            <a:r>
              <a:rPr lang="en-GB" dirty="0"/>
              <a:t>Growth </a:t>
            </a:r>
          </a:p>
        </p:txBody>
      </p:sp>
      <p:sp>
        <p:nvSpPr>
          <p:cNvPr id="3" name="Content Placeholder 2">
            <a:extLst>
              <a:ext uri="{FF2B5EF4-FFF2-40B4-BE49-F238E27FC236}">
                <a16:creationId xmlns:a16="http://schemas.microsoft.com/office/drawing/2014/main" id="{0E4446EC-B0D7-1AC1-A879-960F81ECDE66}"/>
              </a:ext>
            </a:extLst>
          </p:cNvPr>
          <p:cNvSpPr>
            <a:spLocks noGrp="1"/>
          </p:cNvSpPr>
          <p:nvPr>
            <p:ph idx="1"/>
          </p:nvPr>
        </p:nvSpPr>
        <p:spPr/>
        <p:txBody>
          <a:bodyPr/>
          <a:lstStyle/>
          <a:p>
            <a:r>
              <a:rPr lang="en-GB" dirty="0"/>
              <a:t>Growth is an increase in a measurable quantity such as height or weight or other dimensions. Development is about the complex changes in skills and capabilities that an individual experiences as they grow. During their lifespan, an individual will pass through the different stages shown in the table below. </a:t>
            </a:r>
          </a:p>
        </p:txBody>
      </p:sp>
    </p:spTree>
    <p:extLst>
      <p:ext uri="{BB962C8B-B14F-4D97-AF65-F5344CB8AC3E}">
        <p14:creationId xmlns:p14="http://schemas.microsoft.com/office/powerpoint/2010/main" val="361479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AF22-C2B5-270F-2C5C-33BA9ACB9494}"/>
              </a:ext>
            </a:extLst>
          </p:cNvPr>
          <p:cNvSpPr>
            <a:spLocks noGrp="1"/>
          </p:cNvSpPr>
          <p:nvPr>
            <p:ph type="title"/>
          </p:nvPr>
        </p:nvSpPr>
        <p:spPr/>
        <p:txBody>
          <a:bodyPr/>
          <a:lstStyle/>
          <a:p>
            <a:r>
              <a:rPr lang="en-GB" dirty="0"/>
              <a:t>Growth </a:t>
            </a:r>
          </a:p>
        </p:txBody>
      </p:sp>
      <p:sp>
        <p:nvSpPr>
          <p:cNvPr id="3" name="Content Placeholder 2">
            <a:extLst>
              <a:ext uri="{FF2B5EF4-FFF2-40B4-BE49-F238E27FC236}">
                <a16:creationId xmlns:a16="http://schemas.microsoft.com/office/drawing/2014/main" id="{BB9656A9-33CA-FD06-C36B-EE4C612DC8DA}"/>
              </a:ext>
            </a:extLst>
          </p:cNvPr>
          <p:cNvSpPr>
            <a:spLocks noGrp="1"/>
          </p:cNvSpPr>
          <p:nvPr>
            <p:ph idx="1"/>
          </p:nvPr>
        </p:nvSpPr>
        <p:spPr/>
        <p:txBody>
          <a:bodyPr>
            <a:normAutofit fontScale="92500" lnSpcReduction="10000"/>
          </a:bodyPr>
          <a:lstStyle/>
          <a:p>
            <a:r>
              <a:rPr lang="en-GB" sz="3200" dirty="0">
                <a:solidFill>
                  <a:srgbClr val="161616"/>
                </a:solidFill>
                <a:effectLst/>
              </a:rPr>
              <a:t>Large muscles develop before small muscles. Muscles in the body's core, legs and arms develop before those in the fingers and hands. Children learn how to perform gross (or large) motor skills such as walking before they learn to perform fine (or small) motor skills such as drawing. </a:t>
            </a:r>
            <a:endParaRPr lang="en-GB" sz="3200" dirty="0"/>
          </a:p>
          <a:p>
            <a:r>
              <a:rPr lang="en-GB" sz="3200" dirty="0">
                <a:effectLst/>
              </a:rPr>
              <a:t>The centre of the body develops before the outer regions. Muscles located at the core of the body become stronger and develop sooner than those in the feet and hands. Development goes from the top down, from the head to the toes. This is why babies learn to hold their heads up before they learn how to crawl. </a:t>
            </a:r>
            <a:endParaRPr lang="en-GB" sz="32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61309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sp>
        <p:nvSpPr>
          <p:cNvPr id="3" name="Content Placeholder 2">
            <a:extLst>
              <a:ext uri="{FF2B5EF4-FFF2-40B4-BE49-F238E27FC236}">
                <a16:creationId xmlns:a16="http://schemas.microsoft.com/office/drawing/2014/main" id="{382F542B-088D-54DA-DE79-4B859D557645}"/>
              </a:ext>
            </a:extLst>
          </p:cNvPr>
          <p:cNvSpPr>
            <a:spLocks noGrp="1"/>
          </p:cNvSpPr>
          <p:nvPr>
            <p:ph idx="1"/>
          </p:nvPr>
        </p:nvSpPr>
        <p:spPr/>
        <p:txBody>
          <a:bodyPr/>
          <a:lstStyle/>
          <a:p>
            <a:pPr marL="0" indent="0">
              <a:buNone/>
            </a:pPr>
            <a:endParaRPr lang="en-GB" dirty="0"/>
          </a:p>
          <a:p>
            <a:pPr marL="0" indent="0">
              <a:buNone/>
            </a:pPr>
            <a:r>
              <a:rPr lang="en-GB" dirty="0"/>
              <a:t>Gross motor skills are those that use the big muscle groups and fine motor skills are those that use smaller muscle groups. Growth is measured using height and weight. </a:t>
            </a:r>
          </a:p>
          <a:p>
            <a:pPr marL="0" indent="0">
              <a:buNone/>
            </a:pPr>
            <a:r>
              <a:rPr lang="en-GB" dirty="0"/>
              <a:t>Infancy 0-2 years</a:t>
            </a:r>
          </a:p>
          <a:p>
            <a:pPr marL="0" indent="0">
              <a:buNone/>
            </a:pPr>
            <a:r>
              <a:rPr lang="en-GB" dirty="0"/>
              <a:t>When a child is born, it will have innate reflexes such as grasp reflex or sucking reflex. In infancy the child develops gross and fine motor skills. </a:t>
            </a:r>
          </a:p>
        </p:txBody>
      </p:sp>
    </p:spTree>
    <p:extLst>
      <p:ext uri="{BB962C8B-B14F-4D97-AF65-F5344CB8AC3E}">
        <p14:creationId xmlns:p14="http://schemas.microsoft.com/office/powerpoint/2010/main" val="3143105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4FDB-F0A8-8284-3C0B-07CEA803EBF7}"/>
              </a:ext>
            </a:extLst>
          </p:cNvPr>
          <p:cNvSpPr>
            <a:spLocks noGrp="1"/>
          </p:cNvSpPr>
          <p:nvPr>
            <p:ph type="title"/>
          </p:nvPr>
        </p:nvSpPr>
        <p:spPr/>
        <p:txBody>
          <a:bodyPr/>
          <a:lstStyle/>
          <a:p>
            <a:r>
              <a:rPr lang="en-GB" dirty="0"/>
              <a:t>Development </a:t>
            </a:r>
          </a:p>
        </p:txBody>
      </p:sp>
      <p:sp>
        <p:nvSpPr>
          <p:cNvPr id="3" name="Content Placeholder 2">
            <a:extLst>
              <a:ext uri="{FF2B5EF4-FFF2-40B4-BE49-F238E27FC236}">
                <a16:creationId xmlns:a16="http://schemas.microsoft.com/office/drawing/2014/main" id="{2287D3AA-83F0-B444-32CC-474FCE51C8D9}"/>
              </a:ext>
            </a:extLst>
          </p:cNvPr>
          <p:cNvSpPr>
            <a:spLocks noGrp="1"/>
          </p:cNvSpPr>
          <p:nvPr>
            <p:ph idx="1"/>
          </p:nvPr>
        </p:nvSpPr>
        <p:spPr/>
        <p:txBody>
          <a:bodyPr>
            <a:normAutofit/>
          </a:bodyPr>
          <a:lstStyle/>
          <a:p>
            <a:r>
              <a:rPr lang="en-GB" dirty="0"/>
              <a:t>Development  are complex changes including an increase in skills, abilities and capabilities </a:t>
            </a:r>
          </a:p>
          <a:p>
            <a:r>
              <a:rPr lang="en-GB" dirty="0"/>
              <a:t>It describes the changes that might be complex and involve ability levels altering. </a:t>
            </a:r>
          </a:p>
        </p:txBody>
      </p:sp>
    </p:spTree>
    <p:extLst>
      <p:ext uri="{BB962C8B-B14F-4D97-AF65-F5344CB8AC3E}">
        <p14:creationId xmlns:p14="http://schemas.microsoft.com/office/powerpoint/2010/main" val="954996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4FDB-F0A8-8284-3C0B-07CEA803EBF7}"/>
              </a:ext>
            </a:extLst>
          </p:cNvPr>
          <p:cNvSpPr>
            <a:spLocks noGrp="1"/>
          </p:cNvSpPr>
          <p:nvPr>
            <p:ph type="title"/>
          </p:nvPr>
        </p:nvSpPr>
        <p:spPr/>
        <p:txBody>
          <a:bodyPr/>
          <a:lstStyle/>
          <a:p>
            <a:r>
              <a:rPr lang="en-GB" dirty="0"/>
              <a:t>Development </a:t>
            </a:r>
          </a:p>
        </p:txBody>
      </p:sp>
      <p:sp>
        <p:nvSpPr>
          <p:cNvPr id="3" name="Content Placeholder 2">
            <a:extLst>
              <a:ext uri="{FF2B5EF4-FFF2-40B4-BE49-F238E27FC236}">
                <a16:creationId xmlns:a16="http://schemas.microsoft.com/office/drawing/2014/main" id="{2287D3AA-83F0-B444-32CC-474FCE51C8D9}"/>
              </a:ext>
            </a:extLst>
          </p:cNvPr>
          <p:cNvSpPr>
            <a:spLocks noGrp="1"/>
          </p:cNvSpPr>
          <p:nvPr>
            <p:ph idx="1"/>
          </p:nvPr>
        </p:nvSpPr>
        <p:spPr/>
        <p:txBody>
          <a:bodyPr>
            <a:normAutofit/>
          </a:bodyPr>
          <a:lstStyle/>
          <a:p>
            <a:r>
              <a:rPr lang="en-GB" dirty="0"/>
              <a:t>Development happens from head to toe- an infant will first be able to control their head, then develop control over their body to enable them to sit and finally have control over their legs and feet to allow them to crawl and eventually walk. </a:t>
            </a:r>
          </a:p>
          <a:p>
            <a:r>
              <a:rPr lang="en-GB" dirty="0"/>
              <a:t>From the inside to the outside- an infant learns to control movements in their body first then in their arms and legs until, finally, they can control the small muscles in their fingers. </a:t>
            </a:r>
          </a:p>
          <a:p>
            <a:r>
              <a:rPr lang="en-GB" dirty="0"/>
              <a:t>In the same sequence but at different rates</a:t>
            </a:r>
          </a:p>
          <a:p>
            <a:r>
              <a:rPr lang="en-GB" dirty="0"/>
              <a:t>Holistically- areas of development are dependent on and influence each other. </a:t>
            </a:r>
          </a:p>
          <a:p>
            <a:endParaRPr lang="en-GB" dirty="0"/>
          </a:p>
        </p:txBody>
      </p:sp>
    </p:spTree>
    <p:extLst>
      <p:ext uri="{BB962C8B-B14F-4D97-AF65-F5344CB8AC3E}">
        <p14:creationId xmlns:p14="http://schemas.microsoft.com/office/powerpoint/2010/main" val="3589223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4FDB-F0A8-8284-3C0B-07CEA803EBF7}"/>
              </a:ext>
            </a:extLst>
          </p:cNvPr>
          <p:cNvSpPr>
            <a:spLocks noGrp="1"/>
          </p:cNvSpPr>
          <p:nvPr>
            <p:ph type="title"/>
          </p:nvPr>
        </p:nvSpPr>
        <p:spPr/>
        <p:txBody>
          <a:bodyPr/>
          <a:lstStyle/>
          <a:p>
            <a:r>
              <a:rPr lang="en-GB" dirty="0"/>
              <a:t>Development </a:t>
            </a:r>
          </a:p>
        </p:txBody>
      </p:sp>
      <p:sp>
        <p:nvSpPr>
          <p:cNvPr id="3" name="Content Placeholder 2">
            <a:extLst>
              <a:ext uri="{FF2B5EF4-FFF2-40B4-BE49-F238E27FC236}">
                <a16:creationId xmlns:a16="http://schemas.microsoft.com/office/drawing/2014/main" id="{2287D3AA-83F0-B444-32CC-474FCE51C8D9}"/>
              </a:ext>
            </a:extLst>
          </p:cNvPr>
          <p:cNvSpPr>
            <a:spLocks noGrp="1"/>
          </p:cNvSpPr>
          <p:nvPr>
            <p:ph idx="1"/>
          </p:nvPr>
        </p:nvSpPr>
        <p:spPr/>
        <p:txBody>
          <a:bodyPr>
            <a:normAutofit/>
          </a:bodyPr>
          <a:lstStyle/>
          <a:p>
            <a:r>
              <a:rPr lang="en-GB" dirty="0"/>
              <a:t>Development can be seen as a journey. As the journey progresses. Children reach a number of key milestones.</a:t>
            </a:r>
          </a:p>
          <a:p>
            <a:r>
              <a:rPr lang="en-GB" dirty="0"/>
              <a:t> These are also referred to as development norms and describe the skills that infants.</a:t>
            </a:r>
          </a:p>
          <a:p>
            <a:r>
              <a:rPr lang="en-GB" dirty="0"/>
              <a:t> Children and adolescents are expected to develop at particular ages or stage of their life. These norms include walking talking or tying shoelaces. </a:t>
            </a:r>
          </a:p>
          <a:p>
            <a:endParaRPr lang="en-GB" dirty="0"/>
          </a:p>
        </p:txBody>
      </p:sp>
    </p:spTree>
    <p:extLst>
      <p:ext uri="{BB962C8B-B14F-4D97-AF65-F5344CB8AC3E}">
        <p14:creationId xmlns:p14="http://schemas.microsoft.com/office/powerpoint/2010/main" val="2081982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CDFD-B5E9-00BE-916E-0A9B95E9CF13}"/>
              </a:ext>
            </a:extLst>
          </p:cNvPr>
          <p:cNvSpPr>
            <a:spLocks noGrp="1"/>
          </p:cNvSpPr>
          <p:nvPr>
            <p:ph type="title"/>
          </p:nvPr>
        </p:nvSpPr>
        <p:spPr/>
        <p:txBody>
          <a:bodyPr/>
          <a:lstStyle/>
          <a:p>
            <a:r>
              <a:rPr lang="en-GB" dirty="0"/>
              <a:t>PIES</a:t>
            </a:r>
          </a:p>
        </p:txBody>
      </p:sp>
      <p:sp>
        <p:nvSpPr>
          <p:cNvPr id="3" name="Content Placeholder 2">
            <a:extLst>
              <a:ext uri="{FF2B5EF4-FFF2-40B4-BE49-F238E27FC236}">
                <a16:creationId xmlns:a16="http://schemas.microsoft.com/office/drawing/2014/main" id="{9B840FDE-F3AF-8390-8512-339EAB02B580}"/>
              </a:ext>
            </a:extLst>
          </p:cNvPr>
          <p:cNvSpPr>
            <a:spLocks noGrp="1"/>
          </p:cNvSpPr>
          <p:nvPr>
            <p:ph idx="1"/>
          </p:nvPr>
        </p:nvSpPr>
        <p:spPr/>
        <p:txBody>
          <a:bodyPr/>
          <a:lstStyle/>
          <a:p>
            <a:r>
              <a:rPr lang="en-GB" dirty="0"/>
              <a:t>Physical- gross and fine motor skills</a:t>
            </a:r>
          </a:p>
          <a:p>
            <a:r>
              <a:rPr lang="en-GB" dirty="0"/>
              <a:t>Social development</a:t>
            </a:r>
          </a:p>
          <a:p>
            <a:r>
              <a:rPr lang="en-GB" dirty="0"/>
              <a:t>Emotional development</a:t>
            </a:r>
          </a:p>
          <a:p>
            <a:r>
              <a:rPr lang="en-GB" dirty="0"/>
              <a:t>Intellectual development and language skills </a:t>
            </a:r>
          </a:p>
        </p:txBody>
      </p:sp>
    </p:spTree>
    <p:extLst>
      <p:ext uri="{BB962C8B-B14F-4D97-AF65-F5344CB8AC3E}">
        <p14:creationId xmlns:p14="http://schemas.microsoft.com/office/powerpoint/2010/main" val="4042596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89FF-5281-4725-A33F-B6BBAF0DCBD0}"/>
              </a:ext>
            </a:extLst>
          </p:cNvPr>
          <p:cNvSpPr>
            <a:spLocks noGrp="1"/>
          </p:cNvSpPr>
          <p:nvPr>
            <p:ph type="title"/>
          </p:nvPr>
        </p:nvSpPr>
        <p:spPr/>
        <p:txBody>
          <a:bodyPr/>
          <a:lstStyle/>
          <a:p>
            <a:r>
              <a:rPr lang="en-GB" dirty="0"/>
              <a:t>Development </a:t>
            </a:r>
          </a:p>
        </p:txBody>
      </p:sp>
      <p:sp>
        <p:nvSpPr>
          <p:cNvPr id="3" name="Content Placeholder 2">
            <a:extLst>
              <a:ext uri="{FF2B5EF4-FFF2-40B4-BE49-F238E27FC236}">
                <a16:creationId xmlns:a16="http://schemas.microsoft.com/office/drawing/2014/main" id="{44A304EF-A971-49B9-62CA-28CD19A83462}"/>
              </a:ext>
            </a:extLst>
          </p:cNvPr>
          <p:cNvSpPr>
            <a:spLocks noGrp="1"/>
          </p:cNvSpPr>
          <p:nvPr>
            <p:ph idx="1"/>
          </p:nvPr>
        </p:nvSpPr>
        <p:spPr/>
        <p:txBody>
          <a:bodyPr>
            <a:normAutofit fontScale="92500" lnSpcReduction="10000"/>
          </a:bodyPr>
          <a:lstStyle/>
          <a:p>
            <a:r>
              <a:rPr lang="en-GB" dirty="0"/>
              <a:t>Development can be seen as a journey. As the journey progresses, children reach a number of key milestones. These a referred to as developmental norms and describe the skills that infants, children and adolescents are expected to develop at different stages of their life. </a:t>
            </a:r>
          </a:p>
          <a:p>
            <a:endParaRPr lang="en-GB" dirty="0"/>
          </a:p>
          <a:p>
            <a:r>
              <a:rPr lang="en-GB" dirty="0"/>
              <a:t>Development norms- a description of an average set of expectations with respect to a young child’s development for example by the age of 12 months a child has the ability to stand alone. </a:t>
            </a:r>
          </a:p>
          <a:p>
            <a:r>
              <a:rPr lang="en-GB" dirty="0"/>
              <a:t>Milestone- an ability achieved by most children by a certain age. It can involve physical, social, emotional, cognitive and communication skills for example walking, sharing with others, expressing emotions recognising familiar sounds and talking. </a:t>
            </a:r>
          </a:p>
        </p:txBody>
      </p:sp>
    </p:spTree>
    <p:extLst>
      <p:ext uri="{BB962C8B-B14F-4D97-AF65-F5344CB8AC3E}">
        <p14:creationId xmlns:p14="http://schemas.microsoft.com/office/powerpoint/2010/main" val="148598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B52B-E267-2FD8-8D3A-05E3E316645A}"/>
              </a:ext>
            </a:extLst>
          </p:cNvPr>
          <p:cNvSpPr>
            <a:spLocks noGrp="1"/>
          </p:cNvSpPr>
          <p:nvPr>
            <p:ph type="title"/>
          </p:nvPr>
        </p:nvSpPr>
        <p:spPr/>
        <p:txBody>
          <a:bodyPr/>
          <a:lstStyle/>
          <a:p>
            <a:r>
              <a:rPr lang="en-GB" dirty="0"/>
              <a:t>Physical development across the life stages</a:t>
            </a:r>
          </a:p>
        </p:txBody>
      </p:sp>
      <p:sp>
        <p:nvSpPr>
          <p:cNvPr id="3" name="Content Placeholder 2">
            <a:extLst>
              <a:ext uri="{FF2B5EF4-FFF2-40B4-BE49-F238E27FC236}">
                <a16:creationId xmlns:a16="http://schemas.microsoft.com/office/drawing/2014/main" id="{DEA855AD-3FCF-1926-A8A0-4EBE43D36EB4}"/>
              </a:ext>
            </a:extLst>
          </p:cNvPr>
          <p:cNvSpPr>
            <a:spLocks noGrp="1"/>
          </p:cNvSpPr>
          <p:nvPr>
            <p:ph idx="1"/>
          </p:nvPr>
        </p:nvSpPr>
        <p:spPr/>
        <p:txBody>
          <a:bodyPr/>
          <a:lstStyle/>
          <a:p>
            <a:r>
              <a:rPr lang="en-GB" dirty="0"/>
              <a:t>Physical growth and development continues throughout a person’s life, but you will have noticed that development is not always smooth. </a:t>
            </a:r>
          </a:p>
          <a:p>
            <a:r>
              <a:rPr lang="en-GB" dirty="0"/>
              <a:t>During puberty you may have suddenly grown a few centimetres in a short period of time and then stayed the same height for a while. </a:t>
            </a:r>
          </a:p>
          <a:p>
            <a:r>
              <a:rPr lang="en-GB" dirty="0"/>
              <a:t>You may have noticed a small child who suddenly goes from crawling to climbing the stairs. </a:t>
            </a:r>
          </a:p>
        </p:txBody>
      </p:sp>
    </p:spTree>
    <p:extLst>
      <p:ext uri="{BB962C8B-B14F-4D97-AF65-F5344CB8AC3E}">
        <p14:creationId xmlns:p14="http://schemas.microsoft.com/office/powerpoint/2010/main" val="133869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3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46908B3-24B9-4491-F6F0-EC046D55A517}"/>
              </a:ext>
            </a:extLst>
          </p:cNvPr>
          <p:cNvSpPr>
            <a:spLocks noGrp="1"/>
          </p:cNvSpPr>
          <p:nvPr>
            <p:ph type="title"/>
          </p:nvPr>
        </p:nvSpPr>
        <p:spPr>
          <a:xfrm>
            <a:off x="479394" y="1070800"/>
            <a:ext cx="3939688" cy="5583126"/>
          </a:xfrm>
        </p:spPr>
        <p:txBody>
          <a:bodyPr>
            <a:normAutofit/>
          </a:bodyPr>
          <a:lstStyle/>
          <a:p>
            <a:pPr algn="r"/>
            <a:r>
              <a:rPr lang="en-GB" sz="5600"/>
              <a:t>Introduction</a:t>
            </a:r>
          </a:p>
        </p:txBody>
      </p:sp>
      <p:cxnSp>
        <p:nvCxnSpPr>
          <p:cNvPr id="48" name="Straight Connector 4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784463A-8823-C2FA-7D51-39E6BE84D022}"/>
              </a:ext>
            </a:extLst>
          </p:cNvPr>
          <p:cNvGraphicFramePr>
            <a:graphicFrameLocks noGrp="1"/>
          </p:cNvGraphicFramePr>
          <p:nvPr>
            <p:ph idx="1"/>
            <p:extLst>
              <p:ext uri="{D42A27DB-BD31-4B8C-83A1-F6EECF244321}">
                <p14:modId xmlns:p14="http://schemas.microsoft.com/office/powerpoint/2010/main" val="3403020353"/>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665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9544-1A6B-F332-67FE-59602E93F467}"/>
              </a:ext>
            </a:extLst>
          </p:cNvPr>
          <p:cNvSpPr>
            <a:spLocks noGrp="1"/>
          </p:cNvSpPr>
          <p:nvPr>
            <p:ph type="title"/>
          </p:nvPr>
        </p:nvSpPr>
        <p:spPr/>
        <p:txBody>
          <a:bodyPr/>
          <a:lstStyle/>
          <a:p>
            <a:r>
              <a:rPr lang="en-GB" dirty="0"/>
              <a:t>Physical development across the life stages </a:t>
            </a:r>
          </a:p>
        </p:txBody>
      </p:sp>
      <p:graphicFrame>
        <p:nvGraphicFramePr>
          <p:cNvPr id="4" name="Table 4">
            <a:extLst>
              <a:ext uri="{FF2B5EF4-FFF2-40B4-BE49-F238E27FC236}">
                <a16:creationId xmlns:a16="http://schemas.microsoft.com/office/drawing/2014/main" id="{8D1575CB-B26D-D62D-FF4B-D36BB772212E}"/>
              </a:ext>
            </a:extLst>
          </p:cNvPr>
          <p:cNvGraphicFramePr>
            <a:graphicFrameLocks noGrp="1"/>
          </p:cNvGraphicFramePr>
          <p:nvPr>
            <p:ph idx="1"/>
            <p:extLst>
              <p:ext uri="{D42A27DB-BD31-4B8C-83A1-F6EECF244321}">
                <p14:modId xmlns:p14="http://schemas.microsoft.com/office/powerpoint/2010/main" val="1338850701"/>
              </p:ext>
            </p:extLst>
          </p:nvPr>
        </p:nvGraphicFramePr>
        <p:xfrm>
          <a:off x="388034" y="1797490"/>
          <a:ext cx="11203746" cy="4216400"/>
        </p:xfrm>
        <a:graphic>
          <a:graphicData uri="http://schemas.openxmlformats.org/drawingml/2006/table">
            <a:tbl>
              <a:tblPr firstRow="1" bandRow="1">
                <a:tableStyleId>{5C22544A-7EE6-4342-B048-85BDC9FD1C3A}</a:tableStyleId>
              </a:tblPr>
              <a:tblGrid>
                <a:gridCol w="2059745">
                  <a:extLst>
                    <a:ext uri="{9D8B030D-6E8A-4147-A177-3AD203B41FA5}">
                      <a16:colId xmlns:a16="http://schemas.microsoft.com/office/drawing/2014/main" val="1622202392"/>
                    </a:ext>
                  </a:extLst>
                </a:gridCol>
                <a:gridCol w="2532184">
                  <a:extLst>
                    <a:ext uri="{9D8B030D-6E8A-4147-A177-3AD203B41FA5}">
                      <a16:colId xmlns:a16="http://schemas.microsoft.com/office/drawing/2014/main" val="172681688"/>
                    </a:ext>
                  </a:extLst>
                </a:gridCol>
                <a:gridCol w="6611817">
                  <a:extLst>
                    <a:ext uri="{9D8B030D-6E8A-4147-A177-3AD203B41FA5}">
                      <a16:colId xmlns:a16="http://schemas.microsoft.com/office/drawing/2014/main" val="526335260"/>
                    </a:ext>
                  </a:extLst>
                </a:gridCol>
              </a:tblGrid>
              <a:tr h="370840">
                <a:tc>
                  <a:txBody>
                    <a:bodyPr/>
                    <a:lstStyle/>
                    <a:p>
                      <a:r>
                        <a:rPr lang="en-GB" dirty="0"/>
                        <a:t>Life stage</a:t>
                      </a:r>
                    </a:p>
                  </a:txBody>
                  <a:tcPr/>
                </a:tc>
                <a:tc>
                  <a:txBody>
                    <a:bodyPr/>
                    <a:lstStyle/>
                    <a:p>
                      <a:r>
                        <a:rPr lang="en-GB" dirty="0"/>
                        <a:t>Age </a:t>
                      </a:r>
                    </a:p>
                  </a:txBody>
                  <a:tcPr/>
                </a:tc>
                <a:tc>
                  <a:txBody>
                    <a:bodyPr/>
                    <a:lstStyle/>
                    <a:p>
                      <a:r>
                        <a:rPr lang="en-GB" dirty="0"/>
                        <a:t>Key features</a:t>
                      </a:r>
                    </a:p>
                  </a:txBody>
                  <a:tcPr/>
                </a:tc>
                <a:extLst>
                  <a:ext uri="{0D108BD9-81ED-4DB2-BD59-A6C34878D82A}">
                    <a16:rowId xmlns:a16="http://schemas.microsoft.com/office/drawing/2014/main" val="1908261059"/>
                  </a:ext>
                </a:extLst>
              </a:tr>
              <a:tr h="370840">
                <a:tc>
                  <a:txBody>
                    <a:bodyPr/>
                    <a:lstStyle/>
                    <a:p>
                      <a:r>
                        <a:rPr lang="en-GB" dirty="0"/>
                        <a:t>Birth and infancy </a:t>
                      </a:r>
                    </a:p>
                  </a:txBody>
                  <a:tcPr/>
                </a:tc>
                <a:tc>
                  <a:txBody>
                    <a:bodyPr/>
                    <a:lstStyle/>
                    <a:p>
                      <a:r>
                        <a:rPr lang="en-GB" dirty="0"/>
                        <a:t>0-2 years</a:t>
                      </a:r>
                    </a:p>
                  </a:txBody>
                  <a:tcPr/>
                </a:tc>
                <a:tc>
                  <a:txBody>
                    <a:bodyPr/>
                    <a:lstStyle/>
                    <a:p>
                      <a:r>
                        <a:rPr lang="en-GB" dirty="0"/>
                        <a:t>Infants grow rapidly reaching approximately half their adult height by the time they are two years old. At around one year old infants can walk and by two years of age they can run.</a:t>
                      </a:r>
                    </a:p>
                  </a:txBody>
                  <a:tcPr/>
                </a:tc>
                <a:extLst>
                  <a:ext uri="{0D108BD9-81ED-4DB2-BD59-A6C34878D82A}">
                    <a16:rowId xmlns:a16="http://schemas.microsoft.com/office/drawing/2014/main" val="933959224"/>
                  </a:ext>
                </a:extLst>
              </a:tr>
              <a:tr h="370840">
                <a:tc>
                  <a:txBody>
                    <a:bodyPr/>
                    <a:lstStyle/>
                    <a:p>
                      <a:r>
                        <a:rPr lang="en-GB" dirty="0"/>
                        <a:t>Early childhood</a:t>
                      </a:r>
                    </a:p>
                  </a:txBody>
                  <a:tcPr/>
                </a:tc>
                <a:tc>
                  <a:txBody>
                    <a:bodyPr/>
                    <a:lstStyle/>
                    <a:p>
                      <a:r>
                        <a:rPr lang="en-GB" dirty="0"/>
                        <a:t>3-8 years</a:t>
                      </a:r>
                    </a:p>
                  </a:txBody>
                  <a:tcPr/>
                </a:tc>
                <a:tc>
                  <a:txBody>
                    <a:bodyPr/>
                    <a:lstStyle/>
                    <a:p>
                      <a:r>
                        <a:rPr lang="en-GB" dirty="0"/>
                        <a:t>Children continue to grow at a steady pace. They continue to develop strength and coordination.</a:t>
                      </a:r>
                    </a:p>
                  </a:txBody>
                  <a:tcPr/>
                </a:tc>
                <a:extLst>
                  <a:ext uri="{0D108BD9-81ED-4DB2-BD59-A6C34878D82A}">
                    <a16:rowId xmlns:a16="http://schemas.microsoft.com/office/drawing/2014/main" val="2407524904"/>
                  </a:ext>
                </a:extLst>
              </a:tr>
              <a:tr h="370840">
                <a:tc>
                  <a:txBody>
                    <a:bodyPr/>
                    <a:lstStyle/>
                    <a:p>
                      <a:r>
                        <a:rPr lang="en-GB" dirty="0"/>
                        <a:t>Adolescence </a:t>
                      </a:r>
                    </a:p>
                  </a:txBody>
                  <a:tcPr/>
                </a:tc>
                <a:tc>
                  <a:txBody>
                    <a:bodyPr/>
                    <a:lstStyle/>
                    <a:p>
                      <a:r>
                        <a:rPr lang="en-GB" dirty="0"/>
                        <a:t>9-18 years</a:t>
                      </a:r>
                    </a:p>
                  </a:txBody>
                  <a:tcPr/>
                </a:tc>
                <a:tc>
                  <a:txBody>
                    <a:bodyPr/>
                    <a:lstStyle/>
                    <a:p>
                      <a:r>
                        <a:rPr lang="en-GB" dirty="0"/>
                        <a:t>Adolescents experience growth spurts. They develop sexual characteristics during puberty. </a:t>
                      </a:r>
                    </a:p>
                  </a:txBody>
                  <a:tcPr/>
                </a:tc>
                <a:extLst>
                  <a:ext uri="{0D108BD9-81ED-4DB2-BD59-A6C34878D82A}">
                    <a16:rowId xmlns:a16="http://schemas.microsoft.com/office/drawing/2014/main" val="3727650339"/>
                  </a:ext>
                </a:extLst>
              </a:tr>
              <a:tr h="370840">
                <a:tc>
                  <a:txBody>
                    <a:bodyPr/>
                    <a:lstStyle/>
                    <a:p>
                      <a:r>
                        <a:rPr lang="en-GB" dirty="0"/>
                        <a:t>Early adulthood</a:t>
                      </a:r>
                    </a:p>
                  </a:txBody>
                  <a:tcPr/>
                </a:tc>
                <a:tc>
                  <a:txBody>
                    <a:bodyPr/>
                    <a:lstStyle/>
                    <a:p>
                      <a:r>
                        <a:rPr lang="en-GB" dirty="0"/>
                        <a:t>19-45 years</a:t>
                      </a:r>
                    </a:p>
                  </a:txBody>
                  <a:tcPr/>
                </a:tc>
                <a:tc>
                  <a:txBody>
                    <a:bodyPr/>
                    <a:lstStyle/>
                    <a:p>
                      <a:r>
                        <a:rPr lang="en-GB" dirty="0"/>
                        <a:t>Young adults reach the peak of their physical fitness.</a:t>
                      </a:r>
                    </a:p>
                  </a:txBody>
                  <a:tcPr/>
                </a:tc>
                <a:extLst>
                  <a:ext uri="{0D108BD9-81ED-4DB2-BD59-A6C34878D82A}">
                    <a16:rowId xmlns:a16="http://schemas.microsoft.com/office/drawing/2014/main" val="1247943500"/>
                  </a:ext>
                </a:extLst>
              </a:tr>
              <a:tr h="370840">
                <a:tc>
                  <a:txBody>
                    <a:bodyPr/>
                    <a:lstStyle/>
                    <a:p>
                      <a:r>
                        <a:rPr lang="en-GB" dirty="0"/>
                        <a:t>Middle adulthood</a:t>
                      </a:r>
                    </a:p>
                  </a:txBody>
                  <a:tcPr/>
                </a:tc>
                <a:tc>
                  <a:txBody>
                    <a:bodyPr/>
                    <a:lstStyle/>
                    <a:p>
                      <a:r>
                        <a:rPr lang="en-GB" dirty="0"/>
                        <a:t>45-65 years</a:t>
                      </a:r>
                    </a:p>
                  </a:txBody>
                  <a:tcPr/>
                </a:tc>
                <a:tc>
                  <a:txBody>
                    <a:bodyPr/>
                    <a:lstStyle/>
                    <a:p>
                      <a:r>
                        <a:rPr lang="en-GB" dirty="0"/>
                        <a:t>The ageing process begins with some loss of strength and stamina. Women go through menopause. </a:t>
                      </a:r>
                    </a:p>
                  </a:txBody>
                  <a:tcPr/>
                </a:tc>
                <a:extLst>
                  <a:ext uri="{0D108BD9-81ED-4DB2-BD59-A6C34878D82A}">
                    <a16:rowId xmlns:a16="http://schemas.microsoft.com/office/drawing/2014/main" val="204889116"/>
                  </a:ext>
                </a:extLst>
              </a:tr>
              <a:tr h="370840">
                <a:tc>
                  <a:txBody>
                    <a:bodyPr/>
                    <a:lstStyle/>
                    <a:p>
                      <a:r>
                        <a:rPr lang="en-GB" dirty="0"/>
                        <a:t>Later adulthood </a:t>
                      </a:r>
                    </a:p>
                  </a:txBody>
                  <a:tcPr/>
                </a:tc>
                <a:tc>
                  <a:txBody>
                    <a:bodyPr/>
                    <a:lstStyle/>
                    <a:p>
                      <a:r>
                        <a:rPr lang="en-GB" dirty="0"/>
                        <a:t>65 years onwards</a:t>
                      </a:r>
                    </a:p>
                  </a:txBody>
                  <a:tcPr/>
                </a:tc>
                <a:tc>
                  <a:txBody>
                    <a:bodyPr/>
                    <a:lstStyle/>
                    <a:p>
                      <a:r>
                        <a:rPr lang="en-GB" dirty="0"/>
                        <a:t>The ageing process continues with gradual loss of mobility. Older adults will experience a loss of height of up to a few centimetres. </a:t>
                      </a:r>
                    </a:p>
                  </a:txBody>
                  <a:tcPr/>
                </a:tc>
                <a:extLst>
                  <a:ext uri="{0D108BD9-81ED-4DB2-BD59-A6C34878D82A}">
                    <a16:rowId xmlns:a16="http://schemas.microsoft.com/office/drawing/2014/main" val="2351257920"/>
                  </a:ext>
                </a:extLst>
              </a:tr>
            </a:tbl>
          </a:graphicData>
        </a:graphic>
      </p:graphicFrame>
    </p:spTree>
    <p:extLst>
      <p:ext uri="{BB962C8B-B14F-4D97-AF65-F5344CB8AC3E}">
        <p14:creationId xmlns:p14="http://schemas.microsoft.com/office/powerpoint/2010/main" val="356308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DB7E-F7F2-3DC1-AFD0-125E09A185EB}"/>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D5BDD314-1BA6-D6B4-F1EE-310B1CAC4E3C}"/>
              </a:ext>
            </a:extLst>
          </p:cNvPr>
          <p:cNvSpPr>
            <a:spLocks noGrp="1"/>
          </p:cNvSpPr>
          <p:nvPr>
            <p:ph idx="1"/>
          </p:nvPr>
        </p:nvSpPr>
        <p:spPr/>
        <p:txBody>
          <a:bodyPr/>
          <a:lstStyle/>
          <a:p>
            <a:r>
              <a:rPr lang="en-GB" sz="4400" dirty="0">
                <a:effectLst/>
              </a:rPr>
              <a:t>Describe the difference between growth and development </a:t>
            </a:r>
          </a:p>
          <a:p>
            <a:pPr marL="0" indent="0">
              <a:buNone/>
            </a:pPr>
            <a:endParaRPr lang="en-GB" dirty="0"/>
          </a:p>
        </p:txBody>
      </p:sp>
    </p:spTree>
    <p:extLst>
      <p:ext uri="{BB962C8B-B14F-4D97-AF65-F5344CB8AC3E}">
        <p14:creationId xmlns:p14="http://schemas.microsoft.com/office/powerpoint/2010/main" val="3516111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DB7E-F7F2-3DC1-AFD0-125E09A185EB}"/>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D5BDD314-1BA6-D6B4-F1EE-310B1CAC4E3C}"/>
              </a:ext>
            </a:extLst>
          </p:cNvPr>
          <p:cNvSpPr>
            <a:spLocks noGrp="1"/>
          </p:cNvSpPr>
          <p:nvPr>
            <p:ph idx="1"/>
          </p:nvPr>
        </p:nvSpPr>
        <p:spPr/>
        <p:txBody>
          <a:bodyPr/>
          <a:lstStyle/>
          <a:p>
            <a:r>
              <a:rPr lang="en-GB" sz="3200" dirty="0">
                <a:effectLst/>
                <a:latin typeface="Calibri" panose="020F0502020204030204" pitchFamily="34" charset="0"/>
                <a:cs typeface="Calibri" panose="020F0502020204030204" pitchFamily="34" charset="0"/>
              </a:rPr>
              <a:t>Martha has taken her daughter Genevieve, who is 13 months old, to the health centre to have her weighed and measured. While she is there, she notices that other children the same age as Genevieve are walking around quite confidently and is worried because her daughter is only able to walk around holding on to furniture and people’s hands. Martha speaks to the health visitor about her concerns. What advice might you give Martha about Genevieve’s development? </a:t>
            </a:r>
          </a:p>
          <a:p>
            <a:pPr marL="0" indent="0">
              <a:buNone/>
            </a:pPr>
            <a:endParaRPr lang="en-GB" dirty="0"/>
          </a:p>
        </p:txBody>
      </p:sp>
    </p:spTree>
    <p:extLst>
      <p:ext uri="{BB962C8B-B14F-4D97-AF65-F5344CB8AC3E}">
        <p14:creationId xmlns:p14="http://schemas.microsoft.com/office/powerpoint/2010/main" val="3867107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4DAC2-6941-0C79-42EF-F8C0E67CE7EF}"/>
              </a:ext>
            </a:extLst>
          </p:cNvPr>
          <p:cNvSpPr>
            <a:spLocks noGrp="1"/>
          </p:cNvSpPr>
          <p:nvPr>
            <p:ph type="title"/>
          </p:nvPr>
        </p:nvSpPr>
        <p:spPr/>
        <p:txBody>
          <a:bodyPr/>
          <a:lstStyle/>
          <a:p>
            <a:r>
              <a:rPr lang="en-GB" dirty="0"/>
              <a:t>Measuring height </a:t>
            </a:r>
          </a:p>
        </p:txBody>
      </p:sp>
      <p:sp>
        <p:nvSpPr>
          <p:cNvPr id="3" name="Content Placeholder 2">
            <a:extLst>
              <a:ext uri="{FF2B5EF4-FFF2-40B4-BE49-F238E27FC236}">
                <a16:creationId xmlns:a16="http://schemas.microsoft.com/office/drawing/2014/main" id="{A0F436F2-A1AC-23E9-DD75-B5B7066B3773}"/>
              </a:ext>
            </a:extLst>
          </p:cNvPr>
          <p:cNvSpPr>
            <a:spLocks noGrp="1"/>
          </p:cNvSpPr>
          <p:nvPr>
            <p:ph idx="1"/>
          </p:nvPr>
        </p:nvSpPr>
        <p:spPr/>
        <p:txBody>
          <a:bodyPr/>
          <a:lstStyle/>
          <a:p>
            <a:pPr marL="514350" indent="-514350">
              <a:buAutoNum type="arabicPeriod"/>
            </a:pPr>
            <a:r>
              <a:rPr lang="en-GB" dirty="0"/>
              <a:t>Infants grow rapidly and will reach roughly half their adult height by the age of two.</a:t>
            </a:r>
          </a:p>
          <a:p>
            <a:pPr marL="514350" indent="-514350">
              <a:buAutoNum type="arabicPeriod"/>
            </a:pPr>
            <a:r>
              <a:rPr lang="en-GB" dirty="0"/>
              <a:t>Adolescents (9-18 years) experience growth spurts (when height increases rapidly over a short period) during puberty. </a:t>
            </a:r>
          </a:p>
          <a:p>
            <a:pPr marL="514350" indent="-514350">
              <a:buAutoNum type="arabicPeriod"/>
            </a:pPr>
            <a:r>
              <a:rPr lang="en-GB" dirty="0"/>
              <a:t>Full height is reached by the start of early adulthood (19-45 years).</a:t>
            </a:r>
          </a:p>
        </p:txBody>
      </p:sp>
    </p:spTree>
    <p:extLst>
      <p:ext uri="{BB962C8B-B14F-4D97-AF65-F5344CB8AC3E}">
        <p14:creationId xmlns:p14="http://schemas.microsoft.com/office/powerpoint/2010/main" val="40249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C60F-7DC4-8A12-C2FF-98FDAC0FAABF}"/>
              </a:ext>
            </a:extLst>
          </p:cNvPr>
          <p:cNvSpPr>
            <a:spLocks noGrp="1"/>
          </p:cNvSpPr>
          <p:nvPr>
            <p:ph type="title"/>
          </p:nvPr>
        </p:nvSpPr>
        <p:spPr/>
        <p:txBody>
          <a:bodyPr/>
          <a:lstStyle/>
          <a:p>
            <a:r>
              <a:rPr lang="en-GB" dirty="0"/>
              <a:t>The four principles of growth </a:t>
            </a:r>
          </a:p>
        </p:txBody>
      </p:sp>
      <p:sp>
        <p:nvSpPr>
          <p:cNvPr id="3" name="Content Placeholder 2">
            <a:extLst>
              <a:ext uri="{FF2B5EF4-FFF2-40B4-BE49-F238E27FC236}">
                <a16:creationId xmlns:a16="http://schemas.microsoft.com/office/drawing/2014/main" id="{A694FA2A-44CC-5494-93E8-72C2801EFD90}"/>
              </a:ext>
            </a:extLst>
          </p:cNvPr>
          <p:cNvSpPr>
            <a:spLocks noGrp="1"/>
          </p:cNvSpPr>
          <p:nvPr>
            <p:ph idx="1"/>
          </p:nvPr>
        </p:nvSpPr>
        <p:spPr/>
        <p:txBody>
          <a:bodyPr/>
          <a:lstStyle/>
          <a:p>
            <a:pPr marL="514350" indent="-514350">
              <a:buAutoNum type="arabicPeriod"/>
            </a:pPr>
            <a:r>
              <a:rPr lang="en-GB" dirty="0"/>
              <a:t>Growth rates are not constant </a:t>
            </a:r>
          </a:p>
          <a:p>
            <a:pPr marL="514350" indent="-514350">
              <a:buAutoNum type="arabicPeriod"/>
            </a:pPr>
            <a:r>
              <a:rPr lang="en-GB" dirty="0"/>
              <a:t>Different parts of the body grow at different rates</a:t>
            </a:r>
          </a:p>
          <a:p>
            <a:pPr marL="514350" indent="-514350">
              <a:buAutoNum type="arabicPeriod"/>
            </a:pPr>
            <a:r>
              <a:rPr lang="en-GB" dirty="0"/>
              <a:t>Growth rates vary between children</a:t>
            </a:r>
          </a:p>
          <a:p>
            <a:pPr marL="514350" indent="-514350">
              <a:buAutoNum type="arabicPeriod"/>
            </a:pPr>
            <a:r>
              <a:rPr lang="en-GB" dirty="0"/>
              <a:t>The growth rate of boys is usually faster </a:t>
            </a:r>
            <a:r>
              <a:rPr lang="en-GB"/>
              <a:t>on average </a:t>
            </a:r>
            <a:endParaRPr lang="en-GB" dirty="0"/>
          </a:p>
        </p:txBody>
      </p:sp>
    </p:spTree>
    <p:extLst>
      <p:ext uri="{BB962C8B-B14F-4D97-AF65-F5344CB8AC3E}">
        <p14:creationId xmlns:p14="http://schemas.microsoft.com/office/powerpoint/2010/main" val="3726545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0467-8724-02E5-EE29-776D96853485}"/>
              </a:ext>
            </a:extLst>
          </p:cNvPr>
          <p:cNvSpPr>
            <a:spLocks noGrp="1"/>
          </p:cNvSpPr>
          <p:nvPr>
            <p:ph type="title"/>
          </p:nvPr>
        </p:nvSpPr>
        <p:spPr/>
        <p:txBody>
          <a:bodyPr/>
          <a:lstStyle/>
          <a:p>
            <a:r>
              <a:rPr lang="en-GB" dirty="0"/>
              <a:t>Head dimensions</a:t>
            </a:r>
          </a:p>
        </p:txBody>
      </p:sp>
      <p:sp>
        <p:nvSpPr>
          <p:cNvPr id="3" name="Content Placeholder 2">
            <a:extLst>
              <a:ext uri="{FF2B5EF4-FFF2-40B4-BE49-F238E27FC236}">
                <a16:creationId xmlns:a16="http://schemas.microsoft.com/office/drawing/2014/main" id="{B9830252-F228-B61F-682C-C1A68A61EE3B}"/>
              </a:ext>
            </a:extLst>
          </p:cNvPr>
          <p:cNvSpPr>
            <a:spLocks noGrp="1"/>
          </p:cNvSpPr>
          <p:nvPr>
            <p:ph idx="1"/>
          </p:nvPr>
        </p:nvSpPr>
        <p:spPr/>
        <p:txBody>
          <a:bodyPr/>
          <a:lstStyle/>
          <a:p>
            <a:r>
              <a:rPr lang="en-GB" dirty="0"/>
              <a:t>Head circumference is measured at birth and at 6-8 weeks to identify any abnormality in brain or skull growth. Skull growth is faster in the first two years of life but continues into early adulthood. Head circumference is measured across the forehead, just above the ears and at the midpoint of the back of the head. </a:t>
            </a:r>
          </a:p>
        </p:txBody>
      </p:sp>
      <p:pic>
        <p:nvPicPr>
          <p:cNvPr id="1026" name="Picture 2" descr="Baby Head Circumference Chart (0 to 36 Months)">
            <a:extLst>
              <a:ext uri="{FF2B5EF4-FFF2-40B4-BE49-F238E27FC236}">
                <a16:creationId xmlns:a16="http://schemas.microsoft.com/office/drawing/2014/main" id="{54E15F39-7290-E869-1ABC-E8F342B3F5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8533" y="3996625"/>
            <a:ext cx="3810001" cy="261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213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80D5-7127-56F4-9E27-0AA2B00A44B0}"/>
              </a:ext>
            </a:extLst>
          </p:cNvPr>
          <p:cNvSpPr>
            <a:spLocks noGrp="1"/>
          </p:cNvSpPr>
          <p:nvPr>
            <p:ph type="title"/>
          </p:nvPr>
        </p:nvSpPr>
        <p:spPr/>
        <p:txBody>
          <a:bodyPr/>
          <a:lstStyle/>
          <a:p>
            <a:r>
              <a:rPr lang="en-GB" dirty="0"/>
              <a:t>Recording growth</a:t>
            </a:r>
          </a:p>
        </p:txBody>
      </p:sp>
      <p:sp>
        <p:nvSpPr>
          <p:cNvPr id="3" name="Content Placeholder 2">
            <a:extLst>
              <a:ext uri="{FF2B5EF4-FFF2-40B4-BE49-F238E27FC236}">
                <a16:creationId xmlns:a16="http://schemas.microsoft.com/office/drawing/2014/main" id="{DC155AEA-E518-6688-8841-3536B21AE997}"/>
              </a:ext>
            </a:extLst>
          </p:cNvPr>
          <p:cNvSpPr>
            <a:spLocks noGrp="1"/>
          </p:cNvSpPr>
          <p:nvPr>
            <p:ph idx="1"/>
          </p:nvPr>
        </p:nvSpPr>
        <p:spPr/>
        <p:txBody>
          <a:bodyPr>
            <a:normAutofit lnSpcReduction="10000"/>
          </a:bodyPr>
          <a:lstStyle/>
          <a:p>
            <a:r>
              <a:rPr lang="en-GB" dirty="0"/>
              <a:t>Growth is an indicator of children’s health and wellbeing. </a:t>
            </a:r>
          </a:p>
          <a:p>
            <a:r>
              <a:rPr lang="en-GB" dirty="0"/>
              <a:t>Measurements are plotted on a growth chart. Centile lines represent the values of measurement from a large number of children to show ’norms’ of growth in each age group. </a:t>
            </a:r>
          </a:p>
          <a:p>
            <a:r>
              <a:rPr lang="en-GB" dirty="0"/>
              <a:t>Growth charts give the length or height, weight and head dimensions expected at a particular age. </a:t>
            </a:r>
          </a:p>
          <a:p>
            <a:r>
              <a:rPr lang="en-GB" dirty="0"/>
              <a:t>Comparing children’s growth against norms is important to identify signs of ill-health and development problems. </a:t>
            </a:r>
          </a:p>
          <a:p>
            <a:r>
              <a:rPr lang="en-GB" dirty="0"/>
              <a:t>Growth charts are different for boys and girls as their expected rate of growth varies. </a:t>
            </a:r>
          </a:p>
        </p:txBody>
      </p:sp>
    </p:spTree>
    <p:extLst>
      <p:ext uri="{BB962C8B-B14F-4D97-AF65-F5344CB8AC3E}">
        <p14:creationId xmlns:p14="http://schemas.microsoft.com/office/powerpoint/2010/main" val="421903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90D4-A82D-35BA-2184-D6040A82C759}"/>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B55ADB8E-FA47-9CFC-67A5-262C9F64A45E}"/>
              </a:ext>
            </a:extLst>
          </p:cNvPr>
          <p:cNvSpPr>
            <a:spLocks noGrp="1"/>
          </p:cNvSpPr>
          <p:nvPr>
            <p:ph idx="1"/>
          </p:nvPr>
        </p:nvSpPr>
        <p:spPr/>
        <p:txBody>
          <a:bodyPr/>
          <a:lstStyle/>
          <a:p>
            <a:r>
              <a:rPr lang="en-GB" dirty="0"/>
              <a:t>Baby Brad is 8 weeks old. He has been taken to the clinic to check that he is growing at the expected rate. A nurse checks his weight and will plot it on a chart. She is aware that infants triple their weight in their first year. Write about how the nurse will check Brads growing at the expected rate. </a:t>
            </a:r>
            <a:r>
              <a:rPr lang="en-GB"/>
              <a:t>(5 marks) </a:t>
            </a:r>
          </a:p>
        </p:txBody>
      </p:sp>
    </p:spTree>
    <p:extLst>
      <p:ext uri="{BB962C8B-B14F-4D97-AF65-F5344CB8AC3E}">
        <p14:creationId xmlns:p14="http://schemas.microsoft.com/office/powerpoint/2010/main" val="222390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82C4C-C921-98D7-D917-F1B7C636D41D}"/>
              </a:ext>
            </a:extLst>
          </p:cNvPr>
          <p:cNvSpPr>
            <a:spLocks noGrp="1"/>
          </p:cNvSpPr>
          <p:nvPr>
            <p:ph type="title"/>
          </p:nvPr>
        </p:nvSpPr>
        <p:spPr/>
        <p:txBody>
          <a:bodyPr/>
          <a:lstStyle/>
          <a:p>
            <a:r>
              <a:rPr lang="en-GB" dirty="0"/>
              <a:t>Principles of development</a:t>
            </a:r>
          </a:p>
        </p:txBody>
      </p:sp>
      <p:sp>
        <p:nvSpPr>
          <p:cNvPr id="3" name="Content Placeholder 2">
            <a:extLst>
              <a:ext uri="{FF2B5EF4-FFF2-40B4-BE49-F238E27FC236}">
                <a16:creationId xmlns:a16="http://schemas.microsoft.com/office/drawing/2014/main" id="{1B1E87BF-55F0-FC9C-A4B8-A89F34615E9B}"/>
              </a:ext>
            </a:extLst>
          </p:cNvPr>
          <p:cNvSpPr>
            <a:spLocks noGrp="1"/>
          </p:cNvSpPr>
          <p:nvPr>
            <p:ph idx="1"/>
          </p:nvPr>
        </p:nvSpPr>
        <p:spPr/>
        <p:txBody>
          <a:bodyPr/>
          <a:lstStyle/>
          <a:p>
            <a:pPr marL="0" indent="0">
              <a:buNone/>
            </a:pPr>
            <a:r>
              <a:rPr lang="en-GB" dirty="0"/>
              <a:t>Areas of development </a:t>
            </a:r>
          </a:p>
          <a:p>
            <a:r>
              <a:rPr lang="en-GB" dirty="0"/>
              <a:t>Physical development- growth and other physical changes that happen to our body throughout life.</a:t>
            </a:r>
          </a:p>
          <a:p>
            <a:r>
              <a:rPr lang="en-GB" dirty="0"/>
              <a:t>Intellectual/cognitive development- the development of language, memory and thinking skills </a:t>
            </a:r>
          </a:p>
          <a:p>
            <a:r>
              <a:rPr lang="en-GB" dirty="0"/>
              <a:t>Emotional development- the ability to cope with feelings about ourselves and towards others</a:t>
            </a:r>
          </a:p>
          <a:p>
            <a:r>
              <a:rPr lang="en-GB" dirty="0"/>
              <a:t>Social development- the ability to form friendships and relationships and to learn to be independent. </a:t>
            </a:r>
          </a:p>
        </p:txBody>
      </p:sp>
    </p:spTree>
    <p:extLst>
      <p:ext uri="{BB962C8B-B14F-4D97-AF65-F5344CB8AC3E}">
        <p14:creationId xmlns:p14="http://schemas.microsoft.com/office/powerpoint/2010/main" val="43585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BFA4-BFEC-9CC8-4C4D-5B5C21A84D6B}"/>
              </a:ext>
            </a:extLst>
          </p:cNvPr>
          <p:cNvSpPr>
            <a:spLocks noGrp="1"/>
          </p:cNvSpPr>
          <p:nvPr>
            <p:ph type="title"/>
          </p:nvPr>
        </p:nvSpPr>
        <p:spPr/>
        <p:txBody>
          <a:bodyPr/>
          <a:lstStyle/>
          <a:p>
            <a:r>
              <a:rPr lang="en-GB" dirty="0"/>
              <a:t>Development milestones </a:t>
            </a:r>
          </a:p>
        </p:txBody>
      </p:sp>
      <p:sp>
        <p:nvSpPr>
          <p:cNvPr id="3" name="Content Placeholder 2">
            <a:extLst>
              <a:ext uri="{FF2B5EF4-FFF2-40B4-BE49-F238E27FC236}">
                <a16:creationId xmlns:a16="http://schemas.microsoft.com/office/drawing/2014/main" id="{1AC11A6C-95A3-71CE-FA8B-C2EF835AE2C3}"/>
              </a:ext>
            </a:extLst>
          </p:cNvPr>
          <p:cNvSpPr>
            <a:spLocks noGrp="1"/>
          </p:cNvSpPr>
          <p:nvPr>
            <p:ph idx="1"/>
          </p:nvPr>
        </p:nvSpPr>
        <p:spPr/>
        <p:txBody>
          <a:bodyPr/>
          <a:lstStyle/>
          <a:p>
            <a:r>
              <a:rPr lang="en-GB" dirty="0"/>
              <a:t>The rate of development may between individuals, but it follows the same sequence, with each stage called a milestone. Development is observed and cannot be measure in the same way as growth. </a:t>
            </a:r>
          </a:p>
          <a:p>
            <a:r>
              <a:rPr lang="en-GB" dirty="0"/>
              <a:t>0-3 months- can use gurgling and crying to communicate</a:t>
            </a:r>
          </a:p>
          <a:p>
            <a:r>
              <a:rPr lang="en-GB" dirty="0"/>
              <a:t>18 months- can say six to ten words</a:t>
            </a:r>
          </a:p>
          <a:p>
            <a:r>
              <a:rPr lang="en-GB" dirty="0"/>
              <a:t>2 years- can link words together </a:t>
            </a:r>
          </a:p>
          <a:p>
            <a:r>
              <a:rPr lang="en-GB" dirty="0"/>
              <a:t>3 years- can use simple sentences</a:t>
            </a:r>
          </a:p>
          <a:p>
            <a:r>
              <a:rPr lang="en-GB" dirty="0"/>
              <a:t>8 years- can reason and explain </a:t>
            </a:r>
          </a:p>
        </p:txBody>
      </p:sp>
    </p:spTree>
    <p:extLst>
      <p:ext uri="{BB962C8B-B14F-4D97-AF65-F5344CB8AC3E}">
        <p14:creationId xmlns:p14="http://schemas.microsoft.com/office/powerpoint/2010/main" val="218596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9ACD-737B-B475-4DAB-B8C421832D18}"/>
              </a:ext>
            </a:extLst>
          </p:cNvPr>
          <p:cNvSpPr>
            <a:spLocks noGrp="1"/>
          </p:cNvSpPr>
          <p:nvPr>
            <p:ph type="title"/>
          </p:nvPr>
        </p:nvSpPr>
        <p:spPr/>
        <p:txBody>
          <a:bodyPr/>
          <a:lstStyle/>
          <a:p>
            <a:r>
              <a:rPr lang="en-GB" dirty="0"/>
              <a:t>What you need to know about the exam </a:t>
            </a:r>
          </a:p>
        </p:txBody>
      </p:sp>
      <p:sp>
        <p:nvSpPr>
          <p:cNvPr id="3" name="Content Placeholder 2">
            <a:extLst>
              <a:ext uri="{FF2B5EF4-FFF2-40B4-BE49-F238E27FC236}">
                <a16:creationId xmlns:a16="http://schemas.microsoft.com/office/drawing/2014/main" id="{CDDDC586-3240-715F-4268-4E390E507C83}"/>
              </a:ext>
            </a:extLst>
          </p:cNvPr>
          <p:cNvSpPr>
            <a:spLocks noGrp="1"/>
          </p:cNvSpPr>
          <p:nvPr>
            <p:ph idx="1"/>
          </p:nvPr>
        </p:nvSpPr>
        <p:spPr/>
        <p:txBody>
          <a:bodyPr>
            <a:normAutofit lnSpcReduction="10000"/>
          </a:bodyPr>
          <a:lstStyle/>
          <a:p>
            <a:r>
              <a:rPr lang="en-GB" sz="3200" dirty="0">
                <a:latin typeface="Calibri" panose="020F0502020204030204" pitchFamily="34" charset="0"/>
                <a:cs typeface="Calibri" panose="020F0502020204030204" pitchFamily="34" charset="0"/>
              </a:rPr>
              <a:t>There are several key things you need to be aware of: </a:t>
            </a:r>
          </a:p>
          <a:p>
            <a:r>
              <a:rPr lang="en-GB" sz="3200" dirty="0">
                <a:latin typeface="Calibri" panose="020F0502020204030204" pitchFamily="34" charset="0"/>
                <a:cs typeface="Calibri" panose="020F0502020204030204" pitchFamily="34" charset="0"/>
              </a:rPr>
              <a:t>The exam is 90 minutes (1 hour and a half) and there are a maximum of 90 marks. </a:t>
            </a:r>
          </a:p>
          <a:p>
            <a:r>
              <a:rPr lang="en-GB" sz="3200" dirty="0">
                <a:effectLst/>
                <a:latin typeface="Calibri" panose="020F0502020204030204" pitchFamily="34" charset="0"/>
                <a:cs typeface="Calibri" panose="020F0502020204030204" pitchFamily="34" charset="0"/>
              </a:rPr>
              <a:t>The marks for EACH question are shown in brackets – use this as a guide as to how much time to spend on each question. </a:t>
            </a:r>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There will be a range of different command words used in the questions- make sure you know what they are asking you to do. </a:t>
            </a:r>
          </a:p>
        </p:txBody>
      </p:sp>
    </p:spTree>
    <p:extLst>
      <p:ext uri="{BB962C8B-B14F-4D97-AF65-F5344CB8AC3E}">
        <p14:creationId xmlns:p14="http://schemas.microsoft.com/office/powerpoint/2010/main" val="2508501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7DCA-A1B5-8271-E197-B1425D9EBA37}"/>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F556E7A9-9266-92F4-C06A-4E26E0FFF430}"/>
              </a:ext>
            </a:extLst>
          </p:cNvPr>
          <p:cNvSpPr>
            <a:spLocks noGrp="1"/>
          </p:cNvSpPr>
          <p:nvPr>
            <p:ph idx="1"/>
          </p:nvPr>
        </p:nvSpPr>
        <p:spPr/>
        <p:txBody>
          <a:bodyPr/>
          <a:lstStyle/>
          <a:p>
            <a:r>
              <a:rPr lang="en-GB" dirty="0"/>
              <a:t>Henry is 4 years old and attends nursery. His key person is worried that his development is not progressing as well as expected for his age. Outline and explain the role of observation and how it can be done to monitor Henry’s development. (5 marks) </a:t>
            </a:r>
          </a:p>
        </p:txBody>
      </p:sp>
    </p:spTree>
    <p:extLst>
      <p:ext uri="{BB962C8B-B14F-4D97-AF65-F5344CB8AC3E}">
        <p14:creationId xmlns:p14="http://schemas.microsoft.com/office/powerpoint/2010/main" val="377085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A0FE9-58E2-159E-2E4E-AEF56A1FEAB3}"/>
              </a:ext>
            </a:extLst>
          </p:cNvPr>
          <p:cNvSpPr>
            <a:spLocks noGrp="1"/>
          </p:cNvSpPr>
          <p:nvPr>
            <p:ph type="title"/>
          </p:nvPr>
        </p:nvSpPr>
        <p:spPr/>
        <p:txBody>
          <a:bodyPr/>
          <a:lstStyle/>
          <a:p>
            <a:r>
              <a:rPr lang="en-GB" dirty="0"/>
              <a:t>Gross motor skills 0-8 years</a:t>
            </a:r>
          </a:p>
        </p:txBody>
      </p:sp>
      <p:sp>
        <p:nvSpPr>
          <p:cNvPr id="3" name="Content Placeholder 2">
            <a:extLst>
              <a:ext uri="{FF2B5EF4-FFF2-40B4-BE49-F238E27FC236}">
                <a16:creationId xmlns:a16="http://schemas.microsoft.com/office/drawing/2014/main" id="{A0941E55-76AF-67A3-548D-681D6697ED4F}"/>
              </a:ext>
            </a:extLst>
          </p:cNvPr>
          <p:cNvSpPr>
            <a:spLocks noGrp="1"/>
          </p:cNvSpPr>
          <p:nvPr>
            <p:ph idx="1"/>
          </p:nvPr>
        </p:nvSpPr>
        <p:spPr/>
        <p:txBody>
          <a:bodyPr>
            <a:normAutofit lnSpcReduction="10000"/>
          </a:bodyPr>
          <a:lstStyle/>
          <a:p>
            <a:pPr marL="0" indent="0">
              <a:buNone/>
            </a:pPr>
            <a:r>
              <a:rPr lang="en-GB" dirty="0"/>
              <a:t>Gross motor skills allow children to control the large muscles in their torso, arms, legs, hands and feet. </a:t>
            </a:r>
          </a:p>
          <a:p>
            <a:pPr marL="0" indent="0">
              <a:buNone/>
            </a:pPr>
            <a:r>
              <a:rPr lang="en-GB" dirty="0"/>
              <a:t>Infancy 0-2 years </a:t>
            </a:r>
          </a:p>
          <a:p>
            <a:pPr marL="514350" indent="-514350">
              <a:buAutoNum type="arabicPeriod"/>
            </a:pPr>
            <a:r>
              <a:rPr lang="en-GB" dirty="0"/>
              <a:t>Infants develop their gross motor skills from their head down. </a:t>
            </a:r>
          </a:p>
          <a:p>
            <a:pPr marL="514350" indent="-514350">
              <a:buAutoNum type="arabicPeriod"/>
            </a:pPr>
            <a:r>
              <a:rPr lang="en-GB" dirty="0"/>
              <a:t>Around six months, infants gradually control muscles in their neck and back so they can roll, sit and crawl.</a:t>
            </a:r>
          </a:p>
          <a:p>
            <a:pPr marL="514350" indent="-514350">
              <a:buAutoNum type="arabicPeriod"/>
            </a:pPr>
            <a:r>
              <a:rPr lang="en-GB" dirty="0"/>
              <a:t>At around 11-13 months, the muscles in their legs develop so that they can stand, cruise and walk. </a:t>
            </a:r>
          </a:p>
          <a:p>
            <a:pPr marL="514350" indent="-514350">
              <a:buAutoNum type="arabicPeriod"/>
            </a:pPr>
            <a:r>
              <a:rPr lang="en-GB" dirty="0"/>
              <a:t>At 2 years infants can climb onto low furniture and propel a sit on toy, and at 2 ½ years they can kick a ball </a:t>
            </a:r>
          </a:p>
        </p:txBody>
      </p:sp>
    </p:spTree>
    <p:extLst>
      <p:ext uri="{BB962C8B-B14F-4D97-AF65-F5344CB8AC3E}">
        <p14:creationId xmlns:p14="http://schemas.microsoft.com/office/powerpoint/2010/main" val="3913697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graphicFrame>
        <p:nvGraphicFramePr>
          <p:cNvPr id="6" name="Table 6">
            <a:extLst>
              <a:ext uri="{FF2B5EF4-FFF2-40B4-BE49-F238E27FC236}">
                <a16:creationId xmlns:a16="http://schemas.microsoft.com/office/drawing/2014/main" id="{2B75BD4E-DD50-93C2-3401-FC8E6E07C7CC}"/>
              </a:ext>
            </a:extLst>
          </p:cNvPr>
          <p:cNvGraphicFramePr>
            <a:graphicFrameLocks noGrp="1"/>
          </p:cNvGraphicFramePr>
          <p:nvPr>
            <p:ph idx="1"/>
            <p:extLst>
              <p:ext uri="{D42A27DB-BD31-4B8C-83A1-F6EECF244321}">
                <p14:modId xmlns:p14="http://schemas.microsoft.com/office/powerpoint/2010/main" val="1821528008"/>
              </p:ext>
            </p:extLst>
          </p:nvPr>
        </p:nvGraphicFramePr>
        <p:xfrm>
          <a:off x="838200" y="1825625"/>
          <a:ext cx="10515597" cy="4221480"/>
        </p:xfrm>
        <a:graphic>
          <a:graphicData uri="http://schemas.openxmlformats.org/drawingml/2006/table">
            <a:tbl>
              <a:tblPr firstRow="1" bandRow="1">
                <a:tableStyleId>{5C22544A-7EE6-4342-B048-85BDC9FD1C3A}</a:tableStyleId>
              </a:tblPr>
              <a:tblGrid>
                <a:gridCol w="1737575">
                  <a:extLst>
                    <a:ext uri="{9D8B030D-6E8A-4147-A177-3AD203B41FA5}">
                      <a16:colId xmlns:a16="http://schemas.microsoft.com/office/drawing/2014/main" val="2727987206"/>
                    </a:ext>
                  </a:extLst>
                </a:gridCol>
                <a:gridCol w="5272823">
                  <a:extLst>
                    <a:ext uri="{9D8B030D-6E8A-4147-A177-3AD203B41FA5}">
                      <a16:colId xmlns:a16="http://schemas.microsoft.com/office/drawing/2014/main" val="2152579061"/>
                    </a:ext>
                  </a:extLst>
                </a:gridCol>
                <a:gridCol w="3505199">
                  <a:extLst>
                    <a:ext uri="{9D8B030D-6E8A-4147-A177-3AD203B41FA5}">
                      <a16:colId xmlns:a16="http://schemas.microsoft.com/office/drawing/2014/main" val="92658543"/>
                    </a:ext>
                  </a:extLst>
                </a:gridCol>
              </a:tblGrid>
              <a:tr h="370840">
                <a:tc>
                  <a:txBody>
                    <a:bodyPr/>
                    <a:lstStyle/>
                    <a:p>
                      <a:r>
                        <a:rPr lang="en-GB" dirty="0"/>
                        <a:t>Age </a:t>
                      </a:r>
                    </a:p>
                  </a:txBody>
                  <a:tcPr/>
                </a:tc>
                <a:tc>
                  <a:txBody>
                    <a:bodyPr/>
                    <a:lstStyle/>
                    <a:p>
                      <a:r>
                        <a:rPr lang="en-GB" dirty="0"/>
                        <a:t>Gross motor skills developed </a:t>
                      </a:r>
                    </a:p>
                  </a:txBody>
                  <a:tcPr/>
                </a:tc>
                <a:tc>
                  <a:txBody>
                    <a:bodyPr/>
                    <a:lstStyle/>
                    <a:p>
                      <a:r>
                        <a:rPr lang="en-GB" dirty="0"/>
                        <a:t>Fine motor skills developed </a:t>
                      </a:r>
                    </a:p>
                  </a:txBody>
                  <a:tcPr/>
                </a:tc>
                <a:extLst>
                  <a:ext uri="{0D108BD9-81ED-4DB2-BD59-A6C34878D82A}">
                    <a16:rowId xmlns:a16="http://schemas.microsoft.com/office/drawing/2014/main" val="2201213453"/>
                  </a:ext>
                </a:extLst>
              </a:tr>
              <a:tr h="370840">
                <a:tc>
                  <a:txBody>
                    <a:bodyPr/>
                    <a:lstStyle/>
                    <a:p>
                      <a:r>
                        <a:rPr lang="en-GB" dirty="0"/>
                        <a:t>1 month</a:t>
                      </a:r>
                    </a:p>
                  </a:txBody>
                  <a:tcPr/>
                </a:tc>
                <a:tc>
                  <a:txBody>
                    <a:bodyPr/>
                    <a:lstStyle/>
                    <a:p>
                      <a:r>
                        <a:rPr lang="en-GB" dirty="0"/>
                        <a:t>Can lift head slightly </a:t>
                      </a:r>
                    </a:p>
                  </a:txBody>
                  <a:tcPr/>
                </a:tc>
                <a:tc>
                  <a:txBody>
                    <a:bodyPr/>
                    <a:lstStyle/>
                    <a:p>
                      <a:r>
                        <a:rPr lang="en-GB" dirty="0"/>
                        <a:t>Can grasp an adult’s finger</a:t>
                      </a:r>
                    </a:p>
                  </a:txBody>
                  <a:tcPr/>
                </a:tc>
                <a:extLst>
                  <a:ext uri="{0D108BD9-81ED-4DB2-BD59-A6C34878D82A}">
                    <a16:rowId xmlns:a16="http://schemas.microsoft.com/office/drawing/2014/main" val="1802008511"/>
                  </a:ext>
                </a:extLst>
              </a:tr>
              <a:tr h="370840">
                <a:tc>
                  <a:txBody>
                    <a:bodyPr/>
                    <a:lstStyle/>
                    <a:p>
                      <a:r>
                        <a:rPr lang="en-GB" dirty="0"/>
                        <a:t>3 months </a:t>
                      </a:r>
                    </a:p>
                  </a:txBody>
                  <a:tcPr/>
                </a:tc>
                <a:tc>
                  <a:txBody>
                    <a:bodyPr/>
                    <a:lstStyle/>
                    <a:p>
                      <a:r>
                        <a:rPr lang="en-GB" dirty="0"/>
                        <a:t>Can lift head and chest</a:t>
                      </a:r>
                    </a:p>
                  </a:txBody>
                  <a:tcPr/>
                </a:tc>
                <a:tc>
                  <a:txBody>
                    <a:bodyPr/>
                    <a:lstStyle/>
                    <a:p>
                      <a:r>
                        <a:rPr lang="en-GB" dirty="0"/>
                        <a:t>Can hold a rattle for brief time </a:t>
                      </a:r>
                    </a:p>
                  </a:txBody>
                  <a:tcPr/>
                </a:tc>
                <a:extLst>
                  <a:ext uri="{0D108BD9-81ED-4DB2-BD59-A6C34878D82A}">
                    <a16:rowId xmlns:a16="http://schemas.microsoft.com/office/drawing/2014/main" val="648136727"/>
                  </a:ext>
                </a:extLst>
              </a:tr>
              <a:tr h="370840">
                <a:tc>
                  <a:txBody>
                    <a:bodyPr/>
                    <a:lstStyle/>
                    <a:p>
                      <a:r>
                        <a:rPr lang="en-GB" dirty="0"/>
                        <a:t>6 months</a:t>
                      </a:r>
                    </a:p>
                  </a:txBody>
                  <a:tcPr/>
                </a:tc>
                <a:tc>
                  <a:txBody>
                    <a:bodyPr/>
                    <a:lstStyle/>
                    <a:p>
                      <a:r>
                        <a:rPr lang="en-GB" dirty="0"/>
                        <a:t>Has a straight back when held sitting or standing</a:t>
                      </a:r>
                    </a:p>
                  </a:txBody>
                  <a:tcPr/>
                </a:tc>
                <a:tc>
                  <a:txBody>
                    <a:bodyPr/>
                    <a:lstStyle/>
                    <a:p>
                      <a:r>
                        <a:rPr lang="en-GB" dirty="0"/>
                        <a:t>Will reach and grab when a small toy is offered </a:t>
                      </a:r>
                    </a:p>
                  </a:txBody>
                  <a:tcPr/>
                </a:tc>
                <a:extLst>
                  <a:ext uri="{0D108BD9-81ED-4DB2-BD59-A6C34878D82A}">
                    <a16:rowId xmlns:a16="http://schemas.microsoft.com/office/drawing/2014/main" val="1499813153"/>
                  </a:ext>
                </a:extLst>
              </a:tr>
              <a:tr h="370840">
                <a:tc>
                  <a:txBody>
                    <a:bodyPr/>
                    <a:lstStyle/>
                    <a:p>
                      <a:r>
                        <a:rPr lang="en-GB" dirty="0"/>
                        <a:t>9 months</a:t>
                      </a:r>
                    </a:p>
                  </a:txBody>
                  <a:tcPr/>
                </a:tc>
                <a:tc>
                  <a:txBody>
                    <a:bodyPr/>
                    <a:lstStyle/>
                    <a:p>
                      <a:r>
                        <a:rPr lang="en-GB" dirty="0"/>
                        <a:t>Can maintain sitting position, stands holding onto furniture, attempts to crawl</a:t>
                      </a:r>
                    </a:p>
                  </a:txBody>
                  <a:tcPr/>
                </a:tc>
                <a:tc>
                  <a:txBody>
                    <a:bodyPr/>
                    <a:lstStyle/>
                    <a:p>
                      <a:r>
                        <a:rPr lang="en-GB" dirty="0"/>
                        <a:t>Can let go of objects or hand them to someone </a:t>
                      </a:r>
                    </a:p>
                  </a:txBody>
                  <a:tcPr/>
                </a:tc>
                <a:extLst>
                  <a:ext uri="{0D108BD9-81ED-4DB2-BD59-A6C34878D82A}">
                    <a16:rowId xmlns:a16="http://schemas.microsoft.com/office/drawing/2014/main" val="166204240"/>
                  </a:ext>
                </a:extLst>
              </a:tr>
              <a:tr h="370840">
                <a:tc>
                  <a:txBody>
                    <a:bodyPr/>
                    <a:lstStyle/>
                    <a:p>
                      <a:r>
                        <a:rPr lang="en-GB" dirty="0"/>
                        <a:t>12 months</a:t>
                      </a:r>
                    </a:p>
                  </a:txBody>
                  <a:tcPr/>
                </a:tc>
                <a:tc>
                  <a:txBody>
                    <a:bodyPr/>
                    <a:lstStyle/>
                    <a:p>
                      <a:r>
                        <a:rPr lang="en-GB" dirty="0"/>
                        <a:t>Can sit from lying down, stands alone for a few minutes</a:t>
                      </a:r>
                    </a:p>
                  </a:txBody>
                  <a:tcPr/>
                </a:tc>
                <a:tc>
                  <a:txBody>
                    <a:bodyPr/>
                    <a:lstStyle/>
                    <a:p>
                      <a:r>
                        <a:rPr lang="en-GB" dirty="0"/>
                        <a:t>Picks up small objects with pincer movements, points with finger, builds a few bricks</a:t>
                      </a:r>
                    </a:p>
                  </a:txBody>
                  <a:tcPr/>
                </a:tc>
                <a:extLst>
                  <a:ext uri="{0D108BD9-81ED-4DB2-BD59-A6C34878D82A}">
                    <a16:rowId xmlns:a16="http://schemas.microsoft.com/office/drawing/2014/main" val="3133732492"/>
                  </a:ext>
                </a:extLst>
              </a:tr>
              <a:tr h="370840">
                <a:tc>
                  <a:txBody>
                    <a:bodyPr/>
                    <a:lstStyle/>
                    <a:p>
                      <a:r>
                        <a:rPr lang="en-GB" dirty="0"/>
                        <a:t>1-2 years</a:t>
                      </a:r>
                    </a:p>
                  </a:txBody>
                  <a:tcPr/>
                </a:tc>
                <a:tc>
                  <a:txBody>
                    <a:bodyPr/>
                    <a:lstStyle/>
                    <a:p>
                      <a:r>
                        <a:rPr lang="en-GB" dirty="0"/>
                        <a:t>Walking forwards, kneels without support, by 18 months can walk steadily and stop, squats to pick up a toy, walks up and down steps</a:t>
                      </a:r>
                    </a:p>
                  </a:txBody>
                  <a:tcPr/>
                </a:tc>
                <a:tc>
                  <a:txBody>
                    <a:bodyPr/>
                    <a:lstStyle/>
                    <a:p>
                      <a:r>
                        <a:rPr lang="en-GB" dirty="0"/>
                        <a:t>Can put small objects into a bottle, points to known objects, uses a spoon to feed themselves. </a:t>
                      </a:r>
                    </a:p>
                  </a:txBody>
                  <a:tcPr/>
                </a:tc>
                <a:extLst>
                  <a:ext uri="{0D108BD9-81ED-4DB2-BD59-A6C34878D82A}">
                    <a16:rowId xmlns:a16="http://schemas.microsoft.com/office/drawing/2014/main" val="83684646"/>
                  </a:ext>
                </a:extLst>
              </a:tr>
            </a:tbl>
          </a:graphicData>
        </a:graphic>
      </p:graphicFrame>
    </p:spTree>
    <p:extLst>
      <p:ext uri="{BB962C8B-B14F-4D97-AF65-F5344CB8AC3E}">
        <p14:creationId xmlns:p14="http://schemas.microsoft.com/office/powerpoint/2010/main" val="1136088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sp>
        <p:nvSpPr>
          <p:cNvPr id="3" name="Content Placeholder 2">
            <a:extLst>
              <a:ext uri="{FF2B5EF4-FFF2-40B4-BE49-F238E27FC236}">
                <a16:creationId xmlns:a16="http://schemas.microsoft.com/office/drawing/2014/main" id="{382F542B-088D-54DA-DE79-4B859D557645}"/>
              </a:ext>
            </a:extLst>
          </p:cNvPr>
          <p:cNvSpPr>
            <a:spLocks noGrp="1"/>
          </p:cNvSpPr>
          <p:nvPr>
            <p:ph idx="1"/>
          </p:nvPr>
        </p:nvSpPr>
        <p:spPr/>
        <p:txBody>
          <a:bodyPr/>
          <a:lstStyle/>
          <a:p>
            <a:r>
              <a:rPr lang="en-GB" dirty="0"/>
              <a:t>Development follows an orderly sequence and is the acquisition of skills and abilities. </a:t>
            </a:r>
          </a:p>
          <a:p>
            <a:r>
              <a:rPr lang="en-GB" dirty="0"/>
              <a:t>Milestones are significant stages in development. These are different in each age group, and when children reach these milestones will vary. However, it provides a general description and guide as to what a child should be able to do at each age. </a:t>
            </a:r>
          </a:p>
        </p:txBody>
      </p:sp>
    </p:spTree>
    <p:extLst>
      <p:ext uri="{BB962C8B-B14F-4D97-AF65-F5344CB8AC3E}">
        <p14:creationId xmlns:p14="http://schemas.microsoft.com/office/powerpoint/2010/main" val="2420662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sp>
        <p:nvSpPr>
          <p:cNvPr id="3" name="Content Placeholder 2">
            <a:extLst>
              <a:ext uri="{FF2B5EF4-FFF2-40B4-BE49-F238E27FC236}">
                <a16:creationId xmlns:a16="http://schemas.microsoft.com/office/drawing/2014/main" id="{382F542B-088D-54DA-DE79-4B859D557645}"/>
              </a:ext>
            </a:extLst>
          </p:cNvPr>
          <p:cNvSpPr>
            <a:spLocks noGrp="1"/>
          </p:cNvSpPr>
          <p:nvPr>
            <p:ph idx="1"/>
          </p:nvPr>
        </p:nvSpPr>
        <p:spPr/>
        <p:txBody>
          <a:bodyPr/>
          <a:lstStyle/>
          <a:p>
            <a:pPr marL="0" indent="0">
              <a:buNone/>
            </a:pPr>
            <a:r>
              <a:rPr lang="en-GB" dirty="0"/>
              <a:t>Early childhood (3-8 years) </a:t>
            </a:r>
          </a:p>
          <a:p>
            <a:pPr marL="0" indent="0">
              <a:buNone/>
            </a:pPr>
            <a:r>
              <a:rPr lang="en-GB" dirty="0"/>
              <a:t>Within early childhood, gross and fine motor skills continue to develop. Many activities can help children develop these skills. </a:t>
            </a:r>
          </a:p>
          <a:p>
            <a:pPr marL="0" indent="0">
              <a:buNone/>
            </a:pPr>
            <a:r>
              <a:rPr lang="en-GB" dirty="0"/>
              <a:t>From about 3-4 years old they can balance and </a:t>
            </a:r>
            <a:r>
              <a:rPr lang="en-GB" dirty="0" err="1"/>
              <a:t>wal</a:t>
            </a:r>
            <a:endParaRPr lang="en-GB" dirty="0"/>
          </a:p>
        </p:txBody>
      </p:sp>
    </p:spTree>
    <p:extLst>
      <p:ext uri="{BB962C8B-B14F-4D97-AF65-F5344CB8AC3E}">
        <p14:creationId xmlns:p14="http://schemas.microsoft.com/office/powerpoint/2010/main" val="4126790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graphicFrame>
        <p:nvGraphicFramePr>
          <p:cNvPr id="6" name="Table 6">
            <a:extLst>
              <a:ext uri="{FF2B5EF4-FFF2-40B4-BE49-F238E27FC236}">
                <a16:creationId xmlns:a16="http://schemas.microsoft.com/office/drawing/2014/main" id="{2B75BD4E-DD50-93C2-3401-FC8E6E07C7CC}"/>
              </a:ext>
            </a:extLst>
          </p:cNvPr>
          <p:cNvGraphicFramePr>
            <a:graphicFrameLocks noGrp="1"/>
          </p:cNvGraphicFramePr>
          <p:nvPr>
            <p:ph idx="1"/>
            <p:extLst>
              <p:ext uri="{D42A27DB-BD31-4B8C-83A1-F6EECF244321}">
                <p14:modId xmlns:p14="http://schemas.microsoft.com/office/powerpoint/2010/main" val="4045431921"/>
              </p:ext>
            </p:extLst>
          </p:nvPr>
        </p:nvGraphicFramePr>
        <p:xfrm>
          <a:off x="838200" y="1825625"/>
          <a:ext cx="10515597" cy="4412901"/>
        </p:xfrm>
        <a:graphic>
          <a:graphicData uri="http://schemas.openxmlformats.org/drawingml/2006/table">
            <a:tbl>
              <a:tblPr firstRow="1" bandRow="1">
                <a:tableStyleId>{5C22544A-7EE6-4342-B048-85BDC9FD1C3A}</a:tableStyleId>
              </a:tblPr>
              <a:tblGrid>
                <a:gridCol w="1737575">
                  <a:extLst>
                    <a:ext uri="{9D8B030D-6E8A-4147-A177-3AD203B41FA5}">
                      <a16:colId xmlns:a16="http://schemas.microsoft.com/office/drawing/2014/main" val="2727987206"/>
                    </a:ext>
                  </a:extLst>
                </a:gridCol>
                <a:gridCol w="5272823">
                  <a:extLst>
                    <a:ext uri="{9D8B030D-6E8A-4147-A177-3AD203B41FA5}">
                      <a16:colId xmlns:a16="http://schemas.microsoft.com/office/drawing/2014/main" val="2152579061"/>
                    </a:ext>
                  </a:extLst>
                </a:gridCol>
                <a:gridCol w="3505199">
                  <a:extLst>
                    <a:ext uri="{9D8B030D-6E8A-4147-A177-3AD203B41FA5}">
                      <a16:colId xmlns:a16="http://schemas.microsoft.com/office/drawing/2014/main" val="92658543"/>
                    </a:ext>
                  </a:extLst>
                </a:gridCol>
              </a:tblGrid>
              <a:tr h="389541">
                <a:tc>
                  <a:txBody>
                    <a:bodyPr/>
                    <a:lstStyle/>
                    <a:p>
                      <a:r>
                        <a:rPr lang="en-GB" dirty="0"/>
                        <a:t>Age </a:t>
                      </a:r>
                    </a:p>
                  </a:txBody>
                  <a:tcPr/>
                </a:tc>
                <a:tc>
                  <a:txBody>
                    <a:bodyPr/>
                    <a:lstStyle/>
                    <a:p>
                      <a:r>
                        <a:rPr lang="en-GB" dirty="0"/>
                        <a:t>Gross motor skills developed </a:t>
                      </a:r>
                    </a:p>
                  </a:txBody>
                  <a:tcPr/>
                </a:tc>
                <a:tc>
                  <a:txBody>
                    <a:bodyPr/>
                    <a:lstStyle/>
                    <a:p>
                      <a:r>
                        <a:rPr lang="en-GB" dirty="0"/>
                        <a:t>Fine motor skills developed </a:t>
                      </a:r>
                    </a:p>
                  </a:txBody>
                  <a:tcPr/>
                </a:tc>
                <a:extLst>
                  <a:ext uri="{0D108BD9-81ED-4DB2-BD59-A6C34878D82A}">
                    <a16:rowId xmlns:a16="http://schemas.microsoft.com/office/drawing/2014/main" val="2201213453"/>
                  </a:ext>
                </a:extLst>
              </a:tr>
              <a:tr h="370840">
                <a:tc>
                  <a:txBody>
                    <a:bodyPr/>
                    <a:lstStyle/>
                    <a:p>
                      <a:r>
                        <a:rPr lang="en-GB" dirty="0"/>
                        <a:t>3-4 years</a:t>
                      </a:r>
                    </a:p>
                  </a:txBody>
                  <a:tcPr/>
                </a:tc>
                <a:tc>
                  <a:txBody>
                    <a:bodyPr/>
                    <a:lstStyle/>
                    <a:p>
                      <a:r>
                        <a:rPr lang="en-GB" dirty="0"/>
                        <a:t>Walk backwards and sideways, ride a tricycle, climb stairs with one foot on each step, kick a ball</a:t>
                      </a:r>
                    </a:p>
                  </a:txBody>
                  <a:tcPr/>
                </a:tc>
                <a:tc>
                  <a:txBody>
                    <a:bodyPr/>
                    <a:lstStyle/>
                    <a:p>
                      <a:r>
                        <a:rPr lang="en-GB" dirty="0"/>
                        <a:t>Control a pencil using thumb and first two fingers, can cut paper with scissors, able to do buttons on clothing and turn pages of a book. </a:t>
                      </a:r>
                    </a:p>
                  </a:txBody>
                  <a:tcPr/>
                </a:tc>
                <a:extLst>
                  <a:ext uri="{0D108BD9-81ED-4DB2-BD59-A6C34878D82A}">
                    <a16:rowId xmlns:a16="http://schemas.microsoft.com/office/drawing/2014/main" val="1802008511"/>
                  </a:ext>
                </a:extLst>
              </a:tr>
              <a:tr h="370840">
                <a:tc>
                  <a:txBody>
                    <a:bodyPr/>
                    <a:lstStyle/>
                    <a:p>
                      <a:r>
                        <a:rPr lang="en-GB" dirty="0"/>
                        <a:t>4-5 years</a:t>
                      </a:r>
                    </a:p>
                  </a:txBody>
                  <a:tcPr/>
                </a:tc>
                <a:tc>
                  <a:txBody>
                    <a:bodyPr/>
                    <a:lstStyle/>
                    <a:p>
                      <a:r>
                        <a:rPr lang="en-GB" dirty="0"/>
                        <a:t>Can balance and walk along a line, stand, walk and run on tiptoes. May be able to hop on one foot.</a:t>
                      </a:r>
                    </a:p>
                  </a:txBody>
                  <a:tcPr/>
                </a:tc>
                <a:tc>
                  <a:txBody>
                    <a:bodyPr/>
                    <a:lstStyle/>
                    <a:p>
                      <a:r>
                        <a:rPr lang="en-GB" dirty="0"/>
                        <a:t>Hold and use pen in adult fashion, thread beads on a lace. </a:t>
                      </a:r>
                    </a:p>
                  </a:txBody>
                  <a:tcPr/>
                </a:tc>
                <a:extLst>
                  <a:ext uri="{0D108BD9-81ED-4DB2-BD59-A6C34878D82A}">
                    <a16:rowId xmlns:a16="http://schemas.microsoft.com/office/drawing/2014/main" val="648136727"/>
                  </a:ext>
                </a:extLst>
              </a:tr>
              <a:tr h="370840">
                <a:tc>
                  <a:txBody>
                    <a:bodyPr/>
                    <a:lstStyle/>
                    <a:p>
                      <a:r>
                        <a:rPr lang="en-GB" dirty="0"/>
                        <a:t>5-6 years</a:t>
                      </a:r>
                    </a:p>
                  </a:txBody>
                  <a:tcPr/>
                </a:tc>
                <a:tc>
                  <a:txBody>
                    <a:bodyPr/>
                    <a:lstStyle/>
                    <a:p>
                      <a:r>
                        <a:rPr lang="en-GB" dirty="0"/>
                        <a:t>Hop forward on each foot separately, good co-ordination, increased agility, skip.</a:t>
                      </a:r>
                    </a:p>
                  </a:txBody>
                  <a:tcPr/>
                </a:tc>
                <a:tc>
                  <a:txBody>
                    <a:bodyPr/>
                    <a:lstStyle/>
                    <a:p>
                      <a:r>
                        <a:rPr lang="en-GB" dirty="0"/>
                        <a:t>Good pencil control, use a knife and fork competently, learn cursive and joined up writing.</a:t>
                      </a:r>
                    </a:p>
                  </a:txBody>
                  <a:tcPr/>
                </a:tc>
                <a:extLst>
                  <a:ext uri="{0D108BD9-81ED-4DB2-BD59-A6C34878D82A}">
                    <a16:rowId xmlns:a16="http://schemas.microsoft.com/office/drawing/2014/main" val="1499813153"/>
                  </a:ext>
                </a:extLst>
              </a:tr>
              <a:tr h="370840">
                <a:tc>
                  <a:txBody>
                    <a:bodyPr/>
                    <a:lstStyle/>
                    <a:p>
                      <a:r>
                        <a:rPr lang="en-GB" dirty="0"/>
                        <a:t>6-7 years</a:t>
                      </a:r>
                    </a:p>
                  </a:txBody>
                  <a:tcPr/>
                </a:tc>
                <a:tc>
                  <a:txBody>
                    <a:bodyPr/>
                    <a:lstStyle/>
                    <a:p>
                      <a:r>
                        <a:rPr lang="en-GB" dirty="0"/>
                        <a:t>Can confidently jump, gaining in agility and running, hop with balance, ride a two-wheeled bike. </a:t>
                      </a:r>
                    </a:p>
                  </a:txBody>
                  <a:tcPr/>
                </a:tc>
                <a:tc>
                  <a:txBody>
                    <a:bodyPr/>
                    <a:lstStyle/>
                    <a:p>
                      <a:r>
                        <a:rPr lang="en-GB" dirty="0"/>
                        <a:t>Write simple stories, write their first and last names.</a:t>
                      </a:r>
                    </a:p>
                  </a:txBody>
                  <a:tcPr/>
                </a:tc>
                <a:extLst>
                  <a:ext uri="{0D108BD9-81ED-4DB2-BD59-A6C34878D82A}">
                    <a16:rowId xmlns:a16="http://schemas.microsoft.com/office/drawing/2014/main" val="166204240"/>
                  </a:ext>
                </a:extLst>
              </a:tr>
              <a:tr h="370840">
                <a:tc>
                  <a:txBody>
                    <a:bodyPr/>
                    <a:lstStyle/>
                    <a:p>
                      <a:r>
                        <a:rPr lang="en-GB" dirty="0"/>
                        <a:t>7-8 years</a:t>
                      </a:r>
                    </a:p>
                  </a:txBody>
                  <a:tcPr/>
                </a:tc>
                <a:tc>
                  <a:txBody>
                    <a:bodyPr/>
                    <a:lstStyle/>
                    <a:p>
                      <a:r>
                        <a:rPr lang="en-GB" dirty="0"/>
                        <a:t>Hop on either leg, walk on thin line, control speed running and can swerve. </a:t>
                      </a:r>
                    </a:p>
                  </a:txBody>
                  <a:tcPr/>
                </a:tc>
                <a:tc>
                  <a:txBody>
                    <a:bodyPr/>
                    <a:lstStyle/>
                    <a:p>
                      <a:r>
                        <a:rPr lang="en-GB" dirty="0"/>
                        <a:t>Competent in writing skills, use a large needle to sew. </a:t>
                      </a:r>
                    </a:p>
                  </a:txBody>
                  <a:tcPr/>
                </a:tc>
                <a:extLst>
                  <a:ext uri="{0D108BD9-81ED-4DB2-BD59-A6C34878D82A}">
                    <a16:rowId xmlns:a16="http://schemas.microsoft.com/office/drawing/2014/main" val="3133732492"/>
                  </a:ext>
                </a:extLst>
              </a:tr>
            </a:tbl>
          </a:graphicData>
        </a:graphic>
      </p:graphicFrame>
    </p:spTree>
    <p:extLst>
      <p:ext uri="{BB962C8B-B14F-4D97-AF65-F5344CB8AC3E}">
        <p14:creationId xmlns:p14="http://schemas.microsoft.com/office/powerpoint/2010/main" val="27252167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691C-B2F0-C5DD-6F0D-134753E15C04}"/>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4F647D88-56E1-493B-A98A-0548600B5365}"/>
              </a:ext>
            </a:extLst>
          </p:cNvPr>
          <p:cNvSpPr>
            <a:spLocks noGrp="1"/>
          </p:cNvSpPr>
          <p:nvPr>
            <p:ph idx="1"/>
          </p:nvPr>
        </p:nvSpPr>
        <p:spPr>
          <a:xfrm>
            <a:off x="838200" y="1825625"/>
            <a:ext cx="10515600" cy="3041797"/>
          </a:xfrm>
        </p:spPr>
        <p:txBody>
          <a:bodyPr>
            <a:normAutofit lnSpcReduction="10000"/>
          </a:bodyPr>
          <a:lstStyle/>
          <a:p>
            <a:r>
              <a:rPr lang="en-GB" dirty="0"/>
              <a:t>Find more developmental milestone charts and create a table like the one in the slide above. </a:t>
            </a:r>
          </a:p>
          <a:p>
            <a:r>
              <a:rPr lang="en-GB" dirty="0"/>
              <a:t>See when children would be able to: </a:t>
            </a:r>
          </a:p>
          <a:p>
            <a:r>
              <a:rPr lang="en-GB" dirty="0"/>
              <a:t>Run forward and backwards, button and unbutton clothing, write their own name, used joined up writing, walk in a straight line, turn the pages of a book. For each of one say whether it is a fine or gross motor skill. </a:t>
            </a:r>
          </a:p>
          <a:p>
            <a:pPr marL="0" algn="l" rtl="0" eaLnBrk="1" fontAlgn="t" latinLnBrk="0" hangingPunct="1">
              <a:spcBef>
                <a:spcPts val="0"/>
              </a:spcBef>
              <a:spcAft>
                <a:spcPts val="0"/>
              </a:spcAft>
            </a:pPr>
            <a:r>
              <a:rPr lang="en-GB" sz="1800" b="1" i="0" u="none" strike="noStrike" kern="1200" dirty="0">
                <a:solidFill>
                  <a:srgbClr val="FFFFFF"/>
                </a:solidFill>
                <a:effectLst/>
                <a:latin typeface="Calibri" panose="020F0502020204030204" pitchFamily="34" charset="0"/>
              </a:rPr>
              <a:t>Age </a:t>
            </a:r>
            <a:endParaRPr lang="en-GB" dirty="0"/>
          </a:p>
          <a:p>
            <a:endParaRPr lang="en-GB" dirty="0"/>
          </a:p>
        </p:txBody>
      </p:sp>
      <p:graphicFrame>
        <p:nvGraphicFramePr>
          <p:cNvPr id="4" name="Table 6">
            <a:extLst>
              <a:ext uri="{FF2B5EF4-FFF2-40B4-BE49-F238E27FC236}">
                <a16:creationId xmlns:a16="http://schemas.microsoft.com/office/drawing/2014/main" id="{3C1BBE50-1B80-837D-0F5B-D7BCA0BFFFA3}"/>
              </a:ext>
            </a:extLst>
          </p:cNvPr>
          <p:cNvGraphicFramePr>
            <a:graphicFrameLocks/>
          </p:cNvGraphicFramePr>
          <p:nvPr>
            <p:extLst>
              <p:ext uri="{D42A27DB-BD31-4B8C-83A1-F6EECF244321}">
                <p14:modId xmlns:p14="http://schemas.microsoft.com/office/powerpoint/2010/main" val="167539362"/>
              </p:ext>
            </p:extLst>
          </p:nvPr>
        </p:nvGraphicFramePr>
        <p:xfrm>
          <a:off x="838200" y="5002359"/>
          <a:ext cx="10515597" cy="1578261"/>
        </p:xfrm>
        <a:graphic>
          <a:graphicData uri="http://schemas.openxmlformats.org/drawingml/2006/table">
            <a:tbl>
              <a:tblPr firstRow="1" bandRow="1">
                <a:tableStyleId>{5C22544A-7EE6-4342-B048-85BDC9FD1C3A}</a:tableStyleId>
              </a:tblPr>
              <a:tblGrid>
                <a:gridCol w="1737575">
                  <a:extLst>
                    <a:ext uri="{9D8B030D-6E8A-4147-A177-3AD203B41FA5}">
                      <a16:colId xmlns:a16="http://schemas.microsoft.com/office/drawing/2014/main" val="2727987206"/>
                    </a:ext>
                  </a:extLst>
                </a:gridCol>
                <a:gridCol w="5272823">
                  <a:extLst>
                    <a:ext uri="{9D8B030D-6E8A-4147-A177-3AD203B41FA5}">
                      <a16:colId xmlns:a16="http://schemas.microsoft.com/office/drawing/2014/main" val="2152579061"/>
                    </a:ext>
                  </a:extLst>
                </a:gridCol>
                <a:gridCol w="3505199">
                  <a:extLst>
                    <a:ext uri="{9D8B030D-6E8A-4147-A177-3AD203B41FA5}">
                      <a16:colId xmlns:a16="http://schemas.microsoft.com/office/drawing/2014/main" val="92658543"/>
                    </a:ext>
                  </a:extLst>
                </a:gridCol>
              </a:tblGrid>
              <a:tr h="389541">
                <a:tc>
                  <a:txBody>
                    <a:bodyPr/>
                    <a:lstStyle/>
                    <a:p>
                      <a:r>
                        <a:rPr lang="en-GB" dirty="0"/>
                        <a:t>Age </a:t>
                      </a:r>
                    </a:p>
                  </a:txBody>
                  <a:tcPr/>
                </a:tc>
                <a:tc>
                  <a:txBody>
                    <a:bodyPr/>
                    <a:lstStyle/>
                    <a:p>
                      <a:r>
                        <a:rPr lang="en-GB" dirty="0"/>
                        <a:t>Gross motor skills developed </a:t>
                      </a:r>
                    </a:p>
                  </a:txBody>
                  <a:tcPr/>
                </a:tc>
                <a:tc>
                  <a:txBody>
                    <a:bodyPr/>
                    <a:lstStyle/>
                    <a:p>
                      <a:r>
                        <a:rPr lang="en-GB" dirty="0"/>
                        <a:t>Fine motor skills developed </a:t>
                      </a:r>
                    </a:p>
                  </a:txBody>
                  <a:tcPr/>
                </a:tc>
                <a:extLst>
                  <a:ext uri="{0D108BD9-81ED-4DB2-BD59-A6C34878D82A}">
                    <a16:rowId xmlns:a16="http://schemas.microsoft.com/office/drawing/2014/main" val="2201213453"/>
                  </a:ext>
                </a:extLst>
              </a:tr>
              <a:tr h="370840">
                <a:tc>
                  <a:txBody>
                    <a:bodyPr/>
                    <a:lstStyle/>
                    <a:p>
                      <a:r>
                        <a:rPr lang="en-GB" dirty="0"/>
                        <a:t>3-4 years</a:t>
                      </a:r>
                    </a:p>
                  </a:txBody>
                  <a:tcPr/>
                </a:tc>
                <a:tc>
                  <a:txBody>
                    <a:bodyPr/>
                    <a:lstStyle/>
                    <a:p>
                      <a:r>
                        <a:rPr lang="en-GB" dirty="0"/>
                        <a:t>Walk backwards and sideways, ride a tricycle, climb stairs with one foot on each step, kick a ball</a:t>
                      </a:r>
                    </a:p>
                  </a:txBody>
                  <a:tcPr/>
                </a:tc>
                <a:tc>
                  <a:txBody>
                    <a:bodyPr/>
                    <a:lstStyle/>
                    <a:p>
                      <a:r>
                        <a:rPr lang="en-GB" dirty="0"/>
                        <a:t>Control a pencil using thumb and first two fingers, can cut paper with scissors, able to do buttons on clothing and turn pages of a book. </a:t>
                      </a:r>
                    </a:p>
                  </a:txBody>
                  <a:tcPr/>
                </a:tc>
                <a:extLst>
                  <a:ext uri="{0D108BD9-81ED-4DB2-BD59-A6C34878D82A}">
                    <a16:rowId xmlns:a16="http://schemas.microsoft.com/office/drawing/2014/main" val="1802008511"/>
                  </a:ext>
                </a:extLst>
              </a:tr>
            </a:tbl>
          </a:graphicData>
        </a:graphic>
      </p:graphicFrame>
    </p:spTree>
    <p:extLst>
      <p:ext uri="{BB962C8B-B14F-4D97-AF65-F5344CB8AC3E}">
        <p14:creationId xmlns:p14="http://schemas.microsoft.com/office/powerpoint/2010/main" val="3182521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Adolescence (9-18 years) </a:t>
            </a:r>
          </a:p>
          <a:p>
            <a:pPr marL="0" indent="0">
              <a:buNone/>
            </a:pPr>
            <a:r>
              <a:rPr lang="en-GB" dirty="0"/>
              <a:t>During this period there is acceleration in growth in both males and females. </a:t>
            </a:r>
          </a:p>
          <a:p>
            <a:pPr marL="0" indent="0">
              <a:buNone/>
            </a:pPr>
            <a:r>
              <a:rPr lang="en-GB" dirty="0"/>
              <a:t>Puberty is a stage of growth with physical, hormonal and sexual changes. Puberty starts due to the release of hormones which are chemical messengers.</a:t>
            </a:r>
          </a:p>
          <a:p>
            <a:pPr marL="0" indent="0">
              <a:buNone/>
            </a:pPr>
            <a:r>
              <a:rPr lang="en-GB" dirty="0"/>
              <a:t>In females the pituitary gland, which controls growth and development in the body, sends a message to the ovaries to release a hormone, oestrogen. In males the messages are sent to the testicles to produce the hormone testosterone.  </a:t>
            </a:r>
          </a:p>
        </p:txBody>
      </p:sp>
    </p:spTree>
    <p:extLst>
      <p:ext uri="{BB962C8B-B14F-4D97-AF65-F5344CB8AC3E}">
        <p14:creationId xmlns:p14="http://schemas.microsoft.com/office/powerpoint/2010/main" val="4209312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Adolescence (9-18 years) </a:t>
            </a:r>
          </a:p>
          <a:p>
            <a:pPr marL="0" indent="0">
              <a:buNone/>
            </a:pPr>
            <a:r>
              <a:rPr lang="en-GB" dirty="0"/>
              <a:t>Secondary sexual characteristics are traits that appear at sexual maturity and distinguish the two sexes. They are not directly part of the reproductive system. </a:t>
            </a:r>
          </a:p>
          <a:p>
            <a:pPr marL="0" indent="0">
              <a:buNone/>
            </a:pPr>
            <a:endParaRPr lang="en-GB" dirty="0"/>
          </a:p>
        </p:txBody>
      </p:sp>
      <p:graphicFrame>
        <p:nvGraphicFramePr>
          <p:cNvPr id="4" name="Table 4">
            <a:extLst>
              <a:ext uri="{FF2B5EF4-FFF2-40B4-BE49-F238E27FC236}">
                <a16:creationId xmlns:a16="http://schemas.microsoft.com/office/drawing/2014/main" id="{4CBAD196-1677-9EBE-A347-C073FA098BC7}"/>
              </a:ext>
            </a:extLst>
          </p:cNvPr>
          <p:cNvGraphicFramePr>
            <a:graphicFrameLocks noGrp="1"/>
          </p:cNvGraphicFramePr>
          <p:nvPr>
            <p:extLst>
              <p:ext uri="{D42A27DB-BD31-4B8C-83A1-F6EECF244321}">
                <p14:modId xmlns:p14="http://schemas.microsoft.com/office/powerpoint/2010/main" val="845891908"/>
              </p:ext>
            </p:extLst>
          </p:nvPr>
        </p:nvGraphicFramePr>
        <p:xfrm>
          <a:off x="838200" y="3681807"/>
          <a:ext cx="8127999" cy="19253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44470506"/>
                    </a:ext>
                  </a:extLst>
                </a:gridCol>
                <a:gridCol w="2709333">
                  <a:extLst>
                    <a:ext uri="{9D8B030D-6E8A-4147-A177-3AD203B41FA5}">
                      <a16:colId xmlns:a16="http://schemas.microsoft.com/office/drawing/2014/main" val="2754960515"/>
                    </a:ext>
                  </a:extLst>
                </a:gridCol>
                <a:gridCol w="2709333">
                  <a:extLst>
                    <a:ext uri="{9D8B030D-6E8A-4147-A177-3AD203B41FA5}">
                      <a16:colId xmlns:a16="http://schemas.microsoft.com/office/drawing/2014/main" val="4216872318"/>
                    </a:ext>
                  </a:extLst>
                </a:gridCol>
              </a:tblGrid>
              <a:tr h="370840">
                <a:tc>
                  <a:txBody>
                    <a:bodyPr/>
                    <a:lstStyle/>
                    <a:p>
                      <a:endParaRPr lang="en-GB"/>
                    </a:p>
                  </a:txBody>
                  <a:tcPr/>
                </a:tc>
                <a:tc>
                  <a:txBody>
                    <a:bodyPr/>
                    <a:lstStyle/>
                    <a:p>
                      <a:r>
                        <a:rPr lang="en-GB" dirty="0"/>
                        <a:t>Changes in males </a:t>
                      </a:r>
                    </a:p>
                  </a:txBody>
                  <a:tcPr/>
                </a:tc>
                <a:tc>
                  <a:txBody>
                    <a:bodyPr/>
                    <a:lstStyle/>
                    <a:p>
                      <a:r>
                        <a:rPr lang="en-GB" dirty="0"/>
                        <a:t>Changes in females </a:t>
                      </a:r>
                    </a:p>
                  </a:txBody>
                  <a:tcPr/>
                </a:tc>
                <a:extLst>
                  <a:ext uri="{0D108BD9-81ED-4DB2-BD59-A6C34878D82A}">
                    <a16:rowId xmlns:a16="http://schemas.microsoft.com/office/drawing/2014/main" val="2069182012"/>
                  </a:ext>
                </a:extLst>
              </a:tr>
              <a:tr h="370840">
                <a:tc>
                  <a:txBody>
                    <a:bodyPr/>
                    <a:lstStyle/>
                    <a:p>
                      <a:r>
                        <a:rPr lang="en-GB" dirty="0"/>
                        <a:t>Primary sexual characteristics </a:t>
                      </a:r>
                    </a:p>
                  </a:txBody>
                  <a:tcPr/>
                </a:tc>
                <a:tc>
                  <a:txBody>
                    <a:bodyPr/>
                    <a:lstStyle/>
                    <a:p>
                      <a:r>
                        <a:rPr lang="en-GB" dirty="0"/>
                        <a:t>Penis enlarges, testicles grow, sperm in produced</a:t>
                      </a:r>
                    </a:p>
                  </a:txBody>
                  <a:tcPr/>
                </a:tc>
                <a:tc>
                  <a:txBody>
                    <a:bodyPr/>
                    <a:lstStyle/>
                    <a:p>
                      <a:r>
                        <a:rPr lang="en-GB" dirty="0"/>
                        <a:t>Sexual organs grow, ovulation and menstruation commence </a:t>
                      </a:r>
                    </a:p>
                  </a:txBody>
                  <a:tcPr/>
                </a:tc>
                <a:extLst>
                  <a:ext uri="{0D108BD9-81ED-4DB2-BD59-A6C34878D82A}">
                    <a16:rowId xmlns:a16="http://schemas.microsoft.com/office/drawing/2014/main" val="2665219619"/>
                  </a:ext>
                </a:extLst>
              </a:tr>
              <a:tr h="370840">
                <a:tc>
                  <a:txBody>
                    <a:bodyPr/>
                    <a:lstStyle/>
                    <a:p>
                      <a:r>
                        <a:rPr lang="en-GB" dirty="0"/>
                        <a:t>Secondary sexual characteristics </a:t>
                      </a:r>
                    </a:p>
                  </a:txBody>
                  <a:tcPr/>
                </a:tc>
                <a:tc>
                  <a:txBody>
                    <a:bodyPr/>
                    <a:lstStyle/>
                    <a:p>
                      <a:r>
                        <a:rPr lang="en-GB" dirty="0"/>
                        <a:t>Pubic hair grows, facial hair and voice deepens </a:t>
                      </a:r>
                    </a:p>
                  </a:txBody>
                  <a:tcPr/>
                </a:tc>
                <a:tc>
                  <a:txBody>
                    <a:bodyPr/>
                    <a:lstStyle/>
                    <a:p>
                      <a:r>
                        <a:rPr lang="en-GB" dirty="0"/>
                        <a:t>Pubic hair grows, breasts develop, hips widen </a:t>
                      </a:r>
                    </a:p>
                  </a:txBody>
                  <a:tcPr/>
                </a:tc>
                <a:extLst>
                  <a:ext uri="{0D108BD9-81ED-4DB2-BD59-A6C34878D82A}">
                    <a16:rowId xmlns:a16="http://schemas.microsoft.com/office/drawing/2014/main" val="1900319344"/>
                  </a:ext>
                </a:extLst>
              </a:tr>
            </a:tbl>
          </a:graphicData>
        </a:graphic>
      </p:graphicFrame>
    </p:spTree>
    <p:extLst>
      <p:ext uri="{BB962C8B-B14F-4D97-AF65-F5344CB8AC3E}">
        <p14:creationId xmlns:p14="http://schemas.microsoft.com/office/powerpoint/2010/main" val="2259941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2A9E4-9307-B027-0C38-63C77C15F4AD}"/>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37AB2B2A-76A9-E60D-A098-F598CE2F7717}"/>
              </a:ext>
            </a:extLst>
          </p:cNvPr>
          <p:cNvSpPr>
            <a:spLocks noGrp="1"/>
          </p:cNvSpPr>
          <p:nvPr>
            <p:ph idx="1"/>
          </p:nvPr>
        </p:nvSpPr>
        <p:spPr/>
        <p:txBody>
          <a:bodyPr/>
          <a:lstStyle/>
          <a:p>
            <a:pPr marL="0" indent="0">
              <a:buNone/>
            </a:pPr>
            <a:r>
              <a:rPr lang="en-GB" dirty="0"/>
              <a:t>Make a table of the different primary and secondary sexual characteristics that develop in both males and females. (primary sexual characteristics- present at birth and develop during puberty) (secondary develop during puberty) </a:t>
            </a:r>
          </a:p>
          <a:p>
            <a:pPr marL="0" indent="0">
              <a:buNone/>
            </a:pPr>
            <a:endParaRPr lang="en-GB" dirty="0"/>
          </a:p>
        </p:txBody>
      </p:sp>
      <p:graphicFrame>
        <p:nvGraphicFramePr>
          <p:cNvPr id="4" name="Table 4">
            <a:extLst>
              <a:ext uri="{FF2B5EF4-FFF2-40B4-BE49-F238E27FC236}">
                <a16:creationId xmlns:a16="http://schemas.microsoft.com/office/drawing/2014/main" id="{0F7CB825-A159-41D3-383A-FF4598CB6AE9}"/>
              </a:ext>
            </a:extLst>
          </p:cNvPr>
          <p:cNvGraphicFramePr>
            <a:graphicFrameLocks noGrp="1"/>
          </p:cNvGraphicFramePr>
          <p:nvPr>
            <p:extLst>
              <p:ext uri="{D42A27DB-BD31-4B8C-83A1-F6EECF244321}">
                <p14:modId xmlns:p14="http://schemas.microsoft.com/office/powerpoint/2010/main" val="4093646348"/>
              </p:ext>
            </p:extLst>
          </p:nvPr>
        </p:nvGraphicFramePr>
        <p:xfrm>
          <a:off x="1075397" y="3964879"/>
          <a:ext cx="8128000" cy="19304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32046503"/>
                    </a:ext>
                  </a:extLst>
                </a:gridCol>
                <a:gridCol w="2032000">
                  <a:extLst>
                    <a:ext uri="{9D8B030D-6E8A-4147-A177-3AD203B41FA5}">
                      <a16:colId xmlns:a16="http://schemas.microsoft.com/office/drawing/2014/main" val="2556962240"/>
                    </a:ext>
                  </a:extLst>
                </a:gridCol>
                <a:gridCol w="2032000">
                  <a:extLst>
                    <a:ext uri="{9D8B030D-6E8A-4147-A177-3AD203B41FA5}">
                      <a16:colId xmlns:a16="http://schemas.microsoft.com/office/drawing/2014/main" val="1391609066"/>
                    </a:ext>
                  </a:extLst>
                </a:gridCol>
                <a:gridCol w="2032000">
                  <a:extLst>
                    <a:ext uri="{9D8B030D-6E8A-4147-A177-3AD203B41FA5}">
                      <a16:colId xmlns:a16="http://schemas.microsoft.com/office/drawing/2014/main" val="2727697837"/>
                    </a:ext>
                  </a:extLst>
                </a:gridCol>
              </a:tblGrid>
              <a:tr h="370840">
                <a:tc gridSpan="2">
                  <a:txBody>
                    <a:bodyPr/>
                    <a:lstStyle/>
                    <a:p>
                      <a:r>
                        <a:rPr lang="en-GB" dirty="0"/>
                        <a:t>Primary sexual characteristics </a:t>
                      </a:r>
                    </a:p>
                  </a:txBody>
                  <a:tcPr/>
                </a:tc>
                <a:tc hMerge="1">
                  <a:txBody>
                    <a:bodyPr/>
                    <a:lstStyle/>
                    <a:p>
                      <a:endParaRPr lang="en-GB"/>
                    </a:p>
                  </a:txBody>
                  <a:tcPr/>
                </a:tc>
                <a:tc gridSpan="2">
                  <a:txBody>
                    <a:bodyPr/>
                    <a:lstStyle/>
                    <a:p>
                      <a:r>
                        <a:rPr lang="en-GB" dirty="0"/>
                        <a:t>Secondary sexual characteristics</a:t>
                      </a:r>
                    </a:p>
                  </a:txBody>
                  <a:tcPr/>
                </a:tc>
                <a:tc hMerge="1">
                  <a:txBody>
                    <a:bodyPr/>
                    <a:lstStyle/>
                    <a:p>
                      <a:endParaRPr lang="en-GB"/>
                    </a:p>
                  </a:txBody>
                  <a:tcPr/>
                </a:tc>
                <a:extLst>
                  <a:ext uri="{0D108BD9-81ED-4DB2-BD59-A6C34878D82A}">
                    <a16:rowId xmlns:a16="http://schemas.microsoft.com/office/drawing/2014/main" val="2390739808"/>
                  </a:ext>
                </a:extLst>
              </a:tr>
              <a:tr h="370840">
                <a:tc>
                  <a:txBody>
                    <a:bodyPr/>
                    <a:lstStyle/>
                    <a:p>
                      <a:r>
                        <a:rPr lang="en-GB" dirty="0"/>
                        <a:t>Female </a:t>
                      </a:r>
                    </a:p>
                  </a:txBody>
                  <a:tcPr/>
                </a:tc>
                <a:tc>
                  <a:txBody>
                    <a:bodyPr/>
                    <a:lstStyle/>
                    <a:p>
                      <a:r>
                        <a:rPr lang="en-GB" dirty="0"/>
                        <a:t>Male</a:t>
                      </a:r>
                    </a:p>
                  </a:txBody>
                  <a:tcPr/>
                </a:tc>
                <a:tc>
                  <a:txBody>
                    <a:bodyPr/>
                    <a:lstStyle/>
                    <a:p>
                      <a:r>
                        <a:rPr lang="en-GB" dirty="0"/>
                        <a:t>Female </a:t>
                      </a:r>
                    </a:p>
                  </a:txBody>
                  <a:tcPr/>
                </a:tc>
                <a:tc>
                  <a:txBody>
                    <a:bodyPr/>
                    <a:lstStyle/>
                    <a:p>
                      <a:r>
                        <a:rPr lang="en-GB" dirty="0"/>
                        <a:t>Male</a:t>
                      </a:r>
                    </a:p>
                  </a:txBody>
                  <a:tcPr/>
                </a:tc>
                <a:extLst>
                  <a:ext uri="{0D108BD9-81ED-4DB2-BD59-A6C34878D82A}">
                    <a16:rowId xmlns:a16="http://schemas.microsoft.com/office/drawing/2014/main" val="4053277219"/>
                  </a:ext>
                </a:extLst>
              </a:tr>
              <a:tr h="370840">
                <a:tc>
                  <a:txBody>
                    <a:bodyPr/>
                    <a:lstStyle/>
                    <a:p>
                      <a:r>
                        <a:rPr lang="en-GB" dirty="0"/>
                        <a:t>The uterus enlarges and the vagina lengthens</a:t>
                      </a:r>
                    </a:p>
                  </a:txBody>
                  <a:tcPr/>
                </a:tc>
                <a:tc>
                  <a:txBody>
                    <a:bodyPr/>
                    <a:lstStyle/>
                    <a:p>
                      <a:r>
                        <a:rPr lang="en-GB" dirty="0"/>
                        <a:t>Enlargement of penis and testes</a:t>
                      </a:r>
                    </a:p>
                  </a:txBody>
                  <a:tcPr/>
                </a:tc>
                <a:tc>
                  <a:txBody>
                    <a:bodyPr/>
                    <a:lstStyle/>
                    <a:p>
                      <a:r>
                        <a:rPr lang="en-GB" dirty="0"/>
                        <a:t>Breasts develop and the nipple swells and darkens</a:t>
                      </a:r>
                    </a:p>
                  </a:txBody>
                  <a:tcPr/>
                </a:tc>
                <a:tc>
                  <a:txBody>
                    <a:bodyPr/>
                    <a:lstStyle/>
                    <a:p>
                      <a:r>
                        <a:rPr lang="en-GB" dirty="0"/>
                        <a:t>Changes in the Adam’s apple causing the voice to deepen.</a:t>
                      </a:r>
                    </a:p>
                  </a:txBody>
                  <a:tcPr/>
                </a:tc>
                <a:extLst>
                  <a:ext uri="{0D108BD9-81ED-4DB2-BD59-A6C34878D82A}">
                    <a16:rowId xmlns:a16="http://schemas.microsoft.com/office/drawing/2014/main" val="755118593"/>
                  </a:ext>
                </a:extLst>
              </a:tr>
            </a:tbl>
          </a:graphicData>
        </a:graphic>
      </p:graphicFrame>
    </p:spTree>
    <p:extLst>
      <p:ext uri="{BB962C8B-B14F-4D97-AF65-F5344CB8AC3E}">
        <p14:creationId xmlns:p14="http://schemas.microsoft.com/office/powerpoint/2010/main" val="33499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id="{66D74D47-E094-76DF-6EC1-8ED76DF17E31}"/>
              </a:ext>
            </a:extLst>
          </p:cNvPr>
          <p:cNvPicPr>
            <a:picLocks noChangeAspect="1"/>
          </p:cNvPicPr>
          <p:nvPr/>
        </p:nvPicPr>
        <p:blipFill rotWithShape="1">
          <a:blip r:embed="rId2"/>
          <a:srcRect l="32488" t="33540" r="26651" b="15481"/>
          <a:stretch/>
        </p:blipFill>
        <p:spPr>
          <a:xfrm>
            <a:off x="3793065" y="626533"/>
            <a:ext cx="6406231" cy="4995333"/>
          </a:xfrm>
          <a:prstGeom prst="rect">
            <a:avLst/>
          </a:prstGeom>
        </p:spPr>
      </p:pic>
      <p:sp>
        <p:nvSpPr>
          <p:cNvPr id="2" name="Title 1">
            <a:extLst>
              <a:ext uri="{FF2B5EF4-FFF2-40B4-BE49-F238E27FC236}">
                <a16:creationId xmlns:a16="http://schemas.microsoft.com/office/drawing/2014/main" id="{0B6F5A97-4EA9-4259-1D46-9A4F0AB1ABFF}"/>
              </a:ext>
            </a:extLst>
          </p:cNvPr>
          <p:cNvSpPr>
            <a:spLocks noGrp="1"/>
          </p:cNvSpPr>
          <p:nvPr>
            <p:ph type="title"/>
          </p:nvPr>
        </p:nvSpPr>
        <p:spPr/>
        <p:txBody>
          <a:bodyPr/>
          <a:lstStyle/>
          <a:p>
            <a:r>
              <a:rPr lang="en-GB" dirty="0"/>
              <a:t>Grade boundaries </a:t>
            </a:r>
          </a:p>
        </p:txBody>
      </p:sp>
    </p:spTree>
    <p:extLst>
      <p:ext uri="{BB962C8B-B14F-4D97-AF65-F5344CB8AC3E}">
        <p14:creationId xmlns:p14="http://schemas.microsoft.com/office/powerpoint/2010/main" val="3952735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Early adulthood (19-45 years) </a:t>
            </a:r>
          </a:p>
          <a:p>
            <a:pPr marL="0" indent="0">
              <a:buNone/>
            </a:pPr>
            <a:r>
              <a:rPr lang="en-GB" dirty="0"/>
              <a:t>Within this time frame, adults reach physical maturity. Many adults are considered to be at the peak of their physical strength. Females may become pregnant and the body changes during pregnancy. </a:t>
            </a:r>
          </a:p>
          <a:p>
            <a:pPr marL="0" indent="0">
              <a:buNone/>
            </a:pPr>
            <a:r>
              <a:rPr lang="en-GB" dirty="0"/>
              <a:t>Pregnancy causes external and internal changes as the body adjusts to the needs of the foetus. In pregnancy preparation for lactation begins, this continues after birth and breasts will change in size and shape. </a:t>
            </a:r>
          </a:p>
          <a:p>
            <a:pPr marL="0" indent="0">
              <a:buNone/>
            </a:pPr>
            <a:endParaRPr lang="en-GB" dirty="0"/>
          </a:p>
        </p:txBody>
      </p:sp>
    </p:spTree>
    <p:extLst>
      <p:ext uri="{BB962C8B-B14F-4D97-AF65-F5344CB8AC3E}">
        <p14:creationId xmlns:p14="http://schemas.microsoft.com/office/powerpoint/2010/main" val="1422129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2E3F0-3DD8-4FD4-09A1-7A172722AB72}"/>
              </a:ext>
            </a:extLst>
          </p:cNvPr>
          <p:cNvSpPr>
            <a:spLocks noGrp="1"/>
          </p:cNvSpPr>
          <p:nvPr>
            <p:ph type="title"/>
          </p:nvPr>
        </p:nvSpPr>
        <p:spPr/>
        <p:txBody>
          <a:bodyPr/>
          <a:lstStyle/>
          <a:p>
            <a:r>
              <a:rPr lang="en-GB" dirty="0"/>
              <a:t>Puberty </a:t>
            </a:r>
          </a:p>
        </p:txBody>
      </p:sp>
      <p:sp>
        <p:nvSpPr>
          <p:cNvPr id="3" name="Content Placeholder 2">
            <a:extLst>
              <a:ext uri="{FF2B5EF4-FFF2-40B4-BE49-F238E27FC236}">
                <a16:creationId xmlns:a16="http://schemas.microsoft.com/office/drawing/2014/main" id="{9629A486-71AC-7EC0-EB22-15A9750BD372}"/>
              </a:ext>
            </a:extLst>
          </p:cNvPr>
          <p:cNvSpPr>
            <a:spLocks noGrp="1"/>
          </p:cNvSpPr>
          <p:nvPr>
            <p:ph idx="1"/>
          </p:nvPr>
        </p:nvSpPr>
        <p:spPr/>
        <p:txBody>
          <a:bodyPr/>
          <a:lstStyle/>
          <a:p>
            <a:r>
              <a:rPr lang="en-GB" dirty="0"/>
              <a:t>Puberty in girls often starts between the ages of 11 and 13 although it may begin earlier. Boys generally start puberty later, often between 13 and 15 years of age. </a:t>
            </a:r>
          </a:p>
          <a:p>
            <a:r>
              <a:rPr lang="en-GB" dirty="0"/>
              <a:t>Puberty is a development stage that prepares the body for sexual reproduction. It is triggered by the action of hormones that control sexual development. Both boys and girls may experience a ‘growth spurt’ when they grow taller at faster rate than before. </a:t>
            </a:r>
          </a:p>
        </p:txBody>
      </p:sp>
    </p:spTree>
    <p:extLst>
      <p:ext uri="{BB962C8B-B14F-4D97-AF65-F5344CB8AC3E}">
        <p14:creationId xmlns:p14="http://schemas.microsoft.com/office/powerpoint/2010/main" val="51888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7EBB-3315-38B7-4DD9-F7FDC1BD34E6}"/>
              </a:ext>
            </a:extLst>
          </p:cNvPr>
          <p:cNvSpPr>
            <a:spLocks noGrp="1"/>
          </p:cNvSpPr>
          <p:nvPr>
            <p:ph type="title"/>
          </p:nvPr>
        </p:nvSpPr>
        <p:spPr/>
        <p:txBody>
          <a:bodyPr/>
          <a:lstStyle/>
          <a:p>
            <a:r>
              <a:rPr lang="en-GB" dirty="0"/>
              <a:t>The role of hormones in sexual maturity </a:t>
            </a:r>
          </a:p>
        </p:txBody>
      </p:sp>
      <p:sp>
        <p:nvSpPr>
          <p:cNvPr id="3" name="Content Placeholder 2">
            <a:extLst>
              <a:ext uri="{FF2B5EF4-FFF2-40B4-BE49-F238E27FC236}">
                <a16:creationId xmlns:a16="http://schemas.microsoft.com/office/drawing/2014/main" id="{9268F842-3BF7-7B4B-BE7E-20982AFB02FA}"/>
              </a:ext>
            </a:extLst>
          </p:cNvPr>
          <p:cNvSpPr>
            <a:spLocks noGrp="1"/>
          </p:cNvSpPr>
          <p:nvPr>
            <p:ph idx="1"/>
          </p:nvPr>
        </p:nvSpPr>
        <p:spPr/>
        <p:txBody>
          <a:bodyPr>
            <a:normAutofit fontScale="92500" lnSpcReduction="10000"/>
          </a:bodyPr>
          <a:lstStyle/>
          <a:p>
            <a:r>
              <a:rPr lang="en-GB" dirty="0"/>
              <a:t>Sexual hormones are responsible for the changes that occur in puberty. The pituitary gland controls the release of sex hormones in both males and females. </a:t>
            </a:r>
          </a:p>
          <a:p>
            <a:r>
              <a:rPr lang="en-GB" dirty="0"/>
              <a:t>The male hormones is testosterone. The testes start to produce testosterone which stimulates sperm production, indicating the onset of fertility. Testosterone is also responsible for the development of secondary sexual characteristics such as deeper pitch and tone of the voice. </a:t>
            </a:r>
          </a:p>
          <a:p>
            <a:r>
              <a:rPr lang="en-GB" dirty="0"/>
              <a:t>The main female hormones are oestrogen and progesterone. The ovaries start to produce oestrogen and progesterone which are responsible for changes including ovulation and menstruation. The first period is significant, notable change for young females as it indicates the onset of fertility. </a:t>
            </a:r>
          </a:p>
        </p:txBody>
      </p:sp>
    </p:spTree>
    <p:extLst>
      <p:ext uri="{BB962C8B-B14F-4D97-AF65-F5344CB8AC3E}">
        <p14:creationId xmlns:p14="http://schemas.microsoft.com/office/powerpoint/2010/main" val="1152110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05ABD-50BD-36BF-0FEF-99C911D39408}"/>
              </a:ext>
            </a:extLst>
          </p:cNvPr>
          <p:cNvSpPr>
            <a:spLocks noGrp="1"/>
          </p:cNvSpPr>
          <p:nvPr>
            <p:ph type="title"/>
          </p:nvPr>
        </p:nvSpPr>
        <p:spPr/>
        <p:txBody>
          <a:bodyPr/>
          <a:lstStyle/>
          <a:p>
            <a:r>
              <a:rPr lang="en-GB" dirty="0"/>
              <a:t>Case study </a:t>
            </a:r>
          </a:p>
        </p:txBody>
      </p:sp>
      <p:sp>
        <p:nvSpPr>
          <p:cNvPr id="3" name="Content Placeholder 2">
            <a:extLst>
              <a:ext uri="{FF2B5EF4-FFF2-40B4-BE49-F238E27FC236}">
                <a16:creationId xmlns:a16="http://schemas.microsoft.com/office/drawing/2014/main" id="{934E288C-EF10-2D7C-CD30-20ADAEE912EE}"/>
              </a:ext>
            </a:extLst>
          </p:cNvPr>
          <p:cNvSpPr>
            <a:spLocks noGrp="1"/>
          </p:cNvSpPr>
          <p:nvPr>
            <p:ph idx="1"/>
          </p:nvPr>
        </p:nvSpPr>
        <p:spPr/>
        <p:txBody>
          <a:bodyPr/>
          <a:lstStyle/>
          <a:p>
            <a:r>
              <a:rPr lang="en-GB" dirty="0"/>
              <a:t>Jake is 13 and his parents have noticed that he has suddenly become very shy, locking the bathroom door and asking them to knock before they enter his bedroom. Jake has noticed that his penis has grown, and he know that his testes can produce sperm. His mum has noticed that Jake’s voice has begun to change, and he has hair growing under his armpits. </a:t>
            </a:r>
          </a:p>
          <a:p>
            <a:r>
              <a:rPr lang="en-GB" dirty="0"/>
              <a:t>Write down in your own words the definition of primary sexual characteristics and secondary sexual characteristics and then write about how Jake’s mum called deal with the situation. (what she could do or say to make it easier for him.) (5 marks)  </a:t>
            </a:r>
          </a:p>
        </p:txBody>
      </p:sp>
    </p:spTree>
    <p:extLst>
      <p:ext uri="{BB962C8B-B14F-4D97-AF65-F5344CB8AC3E}">
        <p14:creationId xmlns:p14="http://schemas.microsoft.com/office/powerpoint/2010/main" val="40939069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EF16-772B-ED9D-A931-B537C9DECBF5}"/>
              </a:ext>
            </a:extLst>
          </p:cNvPr>
          <p:cNvSpPr>
            <a:spLocks noGrp="1"/>
          </p:cNvSpPr>
          <p:nvPr>
            <p:ph type="title"/>
          </p:nvPr>
        </p:nvSpPr>
        <p:spPr/>
        <p:txBody>
          <a:bodyPr/>
          <a:lstStyle/>
          <a:p>
            <a:r>
              <a:rPr lang="en-GB" dirty="0"/>
              <a:t>Research task </a:t>
            </a:r>
          </a:p>
        </p:txBody>
      </p:sp>
      <p:sp>
        <p:nvSpPr>
          <p:cNvPr id="3" name="Content Placeholder 2">
            <a:extLst>
              <a:ext uri="{FF2B5EF4-FFF2-40B4-BE49-F238E27FC236}">
                <a16:creationId xmlns:a16="http://schemas.microsoft.com/office/drawing/2014/main" id="{38798AEA-4C3F-80E3-66AB-A357D33E9497}"/>
              </a:ext>
            </a:extLst>
          </p:cNvPr>
          <p:cNvSpPr>
            <a:spLocks noGrp="1"/>
          </p:cNvSpPr>
          <p:nvPr>
            <p:ph idx="1"/>
          </p:nvPr>
        </p:nvSpPr>
        <p:spPr/>
        <p:txBody>
          <a:bodyPr/>
          <a:lstStyle/>
          <a:p>
            <a:r>
              <a:rPr lang="en-GB" dirty="0"/>
              <a:t>Physical development is not controlled purely by genetics. Records show that in the 1860s girls did not start puberty until aged 16. it seems that children now start puberty earlier. Consider what environmental influences might have an impact on physical development, for example improvements in diet and increased body weight. </a:t>
            </a:r>
          </a:p>
        </p:txBody>
      </p:sp>
    </p:spTree>
    <p:extLst>
      <p:ext uri="{BB962C8B-B14F-4D97-AF65-F5344CB8AC3E}">
        <p14:creationId xmlns:p14="http://schemas.microsoft.com/office/powerpoint/2010/main" val="1214890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Early adulthood (19-45 years) </a:t>
            </a:r>
          </a:p>
          <a:p>
            <a:pPr marL="0" indent="0">
              <a:buNone/>
            </a:pPr>
            <a:r>
              <a:rPr lang="en-GB" dirty="0"/>
              <a:t>Towards the end of early adulthood, perimenopause often occurs. This is the stage before the menopause. The duration of this can vary from individual to individual. Woman in this life stage may have symptoms such as hot flushes, night sweats, mood swings and reduced libido due to the reduction in oestrogen levels. </a:t>
            </a:r>
          </a:p>
          <a:p>
            <a:pPr marL="0" indent="0">
              <a:buNone/>
            </a:pPr>
            <a:r>
              <a:rPr lang="en-GB" dirty="0"/>
              <a:t>This causes the ovaries to stop producing an egg each month and the reduction in oestrogen levels causes physical and emotional symptoms of menopause causing a quick feeling of heat, sometimes with an accompanying flushed face. </a:t>
            </a:r>
          </a:p>
          <a:p>
            <a:pPr marL="0" indent="0">
              <a:buNone/>
            </a:pPr>
            <a:endParaRPr lang="en-GB" dirty="0"/>
          </a:p>
        </p:txBody>
      </p:sp>
    </p:spTree>
    <p:extLst>
      <p:ext uri="{BB962C8B-B14F-4D97-AF65-F5344CB8AC3E}">
        <p14:creationId xmlns:p14="http://schemas.microsoft.com/office/powerpoint/2010/main" val="4270357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Early adulthood (19-45 years) </a:t>
            </a:r>
          </a:p>
          <a:p>
            <a:pPr marL="0" indent="0">
              <a:buNone/>
            </a:pPr>
            <a:r>
              <a:rPr lang="en-GB" dirty="0"/>
              <a:t> if this occurs at night, it is called night sweats and can make it hard to sleep. A reduction in hormone levels can cause mood swings, irritability, sadness and difficulty in concentration. A woman may also experience vaginal dryness or a decrease In libido. </a:t>
            </a:r>
          </a:p>
          <a:p>
            <a:pPr marL="0" indent="0">
              <a:buNone/>
            </a:pPr>
            <a:endParaRPr lang="en-GB" dirty="0"/>
          </a:p>
        </p:txBody>
      </p:sp>
    </p:spTree>
    <p:extLst>
      <p:ext uri="{BB962C8B-B14F-4D97-AF65-F5344CB8AC3E}">
        <p14:creationId xmlns:p14="http://schemas.microsoft.com/office/powerpoint/2010/main" val="4098146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Middle adulthood (46-65 years)</a:t>
            </a:r>
          </a:p>
          <a:p>
            <a:pPr marL="0" indent="0">
              <a:buNone/>
            </a:pPr>
            <a:r>
              <a:rPr lang="en-GB" dirty="0"/>
              <a:t>In this life stage women will experience the menopause. This is when a woman stops having periods and therefore will no longer be able to get pregnant naturally. </a:t>
            </a:r>
          </a:p>
          <a:p>
            <a:pPr marL="0" indent="0">
              <a:buNone/>
            </a:pPr>
            <a:endParaRPr lang="en-GB" dirty="0"/>
          </a:p>
          <a:p>
            <a:pPr marL="0" indent="0">
              <a:buNone/>
            </a:pPr>
            <a:r>
              <a:rPr lang="en-GB" dirty="0"/>
              <a:t>In the perimenopause stage the body is adjusting to reduced levels of oestrogen. The menopause is the date of the last menstrual period and signifies the end of a women’s reproductive ability. There is continual decrease in the amount of oestrogen that is released and no longer a release of an egg each month. </a:t>
            </a:r>
          </a:p>
          <a:p>
            <a:pPr marL="0" indent="0">
              <a:buNone/>
            </a:pPr>
            <a:endParaRPr lang="en-GB" dirty="0"/>
          </a:p>
        </p:txBody>
      </p:sp>
    </p:spTree>
    <p:extLst>
      <p:ext uri="{BB962C8B-B14F-4D97-AF65-F5344CB8AC3E}">
        <p14:creationId xmlns:p14="http://schemas.microsoft.com/office/powerpoint/2010/main" val="3101592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Middle adulthood (46-65 years)</a:t>
            </a:r>
          </a:p>
          <a:p>
            <a:pPr marL="0" indent="0">
              <a:buNone/>
            </a:pPr>
            <a:r>
              <a:rPr lang="en-GB" dirty="0"/>
              <a:t>Some women may try hormone replacement therapy (HRT) where oestrogen is prescribed in order to replace the decline and relieve the symptoms. </a:t>
            </a:r>
          </a:p>
          <a:p>
            <a:pPr marL="0" indent="0">
              <a:buNone/>
            </a:pPr>
            <a:r>
              <a:rPr lang="en-GB" dirty="0"/>
              <a:t>As adults get older they may begin to show physical signs of ageing such as greying hair or loss of muscle tone and strength. Some men may notice hair loss and some may find that they gain weight more easily.</a:t>
            </a:r>
          </a:p>
          <a:p>
            <a:pPr marL="0" indent="0">
              <a:buNone/>
            </a:pPr>
            <a:endParaRPr lang="en-GB" dirty="0"/>
          </a:p>
        </p:txBody>
      </p:sp>
    </p:spTree>
    <p:extLst>
      <p:ext uri="{BB962C8B-B14F-4D97-AF65-F5344CB8AC3E}">
        <p14:creationId xmlns:p14="http://schemas.microsoft.com/office/powerpoint/2010/main" val="1487975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Later adulthood (65+ years) </a:t>
            </a:r>
          </a:p>
          <a:p>
            <a:pPr marL="0" indent="0">
              <a:buNone/>
            </a:pPr>
            <a:r>
              <a:rPr lang="en-GB" dirty="0"/>
              <a:t>In later adulthood, there are many effects of aging. Physical health as well as intellectual abilities may deteriorate. Examples of intellectual aging include forgetting names of people, misplacing items or forgetting to carry out an activity. </a:t>
            </a:r>
          </a:p>
          <a:p>
            <a:pPr marL="0" indent="0">
              <a:buNone/>
            </a:pPr>
            <a:r>
              <a:rPr lang="en-GB" dirty="0"/>
              <a:t>Gross and motor skills may become more difficult and some people may experience the loss or deterioration of their senses. However, it is important not to stereotype, remember that not all older people will experience these symptoms. </a:t>
            </a:r>
          </a:p>
          <a:p>
            <a:pPr marL="0" indent="0">
              <a:buNone/>
            </a:pPr>
            <a:endParaRPr lang="en-GB" dirty="0"/>
          </a:p>
        </p:txBody>
      </p:sp>
    </p:spTree>
    <p:extLst>
      <p:ext uri="{BB962C8B-B14F-4D97-AF65-F5344CB8AC3E}">
        <p14:creationId xmlns:p14="http://schemas.microsoft.com/office/powerpoint/2010/main" val="39998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A808B-788C-2A3E-BC27-9D9166B25E0F}"/>
              </a:ext>
            </a:extLst>
          </p:cNvPr>
          <p:cNvSpPr>
            <a:spLocks noGrp="1"/>
          </p:cNvSpPr>
          <p:nvPr>
            <p:ph type="title"/>
          </p:nvPr>
        </p:nvSpPr>
        <p:spPr/>
        <p:txBody>
          <a:bodyPr/>
          <a:lstStyle/>
          <a:p>
            <a:r>
              <a:rPr lang="en-GB" dirty="0"/>
              <a:t>Learning aims </a:t>
            </a:r>
          </a:p>
        </p:txBody>
      </p:sp>
      <p:sp>
        <p:nvSpPr>
          <p:cNvPr id="3" name="Content Placeholder 2">
            <a:extLst>
              <a:ext uri="{FF2B5EF4-FFF2-40B4-BE49-F238E27FC236}">
                <a16:creationId xmlns:a16="http://schemas.microsoft.com/office/drawing/2014/main" id="{72CA481D-5FFA-4937-3DEA-3C93CA4F0660}"/>
              </a:ext>
            </a:extLst>
          </p:cNvPr>
          <p:cNvSpPr>
            <a:spLocks noGrp="1"/>
          </p:cNvSpPr>
          <p:nvPr>
            <p:ph idx="1"/>
          </p:nvPr>
        </p:nvSpPr>
        <p:spPr/>
        <p:txBody>
          <a:bodyPr>
            <a:normAutofit/>
          </a:bodyPr>
          <a:lstStyle/>
          <a:p>
            <a:pPr marL="0" indent="0">
              <a:buNone/>
            </a:pPr>
            <a:r>
              <a:rPr lang="en-GB" sz="4000" b="1" dirty="0"/>
              <a:t>A</a:t>
            </a:r>
            <a:r>
              <a:rPr lang="en-GB" sz="4000" dirty="0"/>
              <a:t> Human growth and development through the life stages. </a:t>
            </a:r>
          </a:p>
          <a:p>
            <a:pPr marL="0" indent="0">
              <a:buNone/>
            </a:pPr>
            <a:r>
              <a:rPr lang="en-GB" sz="4000" b="1" dirty="0"/>
              <a:t>B</a:t>
            </a:r>
            <a:r>
              <a:rPr lang="en-GB" sz="4000" dirty="0"/>
              <a:t> Factors affecting human growth and development </a:t>
            </a:r>
          </a:p>
          <a:p>
            <a:pPr marL="0" indent="0">
              <a:buNone/>
            </a:pPr>
            <a:r>
              <a:rPr lang="en-GB" sz="4000" b="1" dirty="0"/>
              <a:t>C</a:t>
            </a:r>
            <a:r>
              <a:rPr lang="en-GB" sz="4000" dirty="0"/>
              <a:t> Effects of ageing </a:t>
            </a:r>
          </a:p>
        </p:txBody>
      </p:sp>
    </p:spTree>
    <p:extLst>
      <p:ext uri="{BB962C8B-B14F-4D97-AF65-F5344CB8AC3E}">
        <p14:creationId xmlns:p14="http://schemas.microsoft.com/office/powerpoint/2010/main" val="22806664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4EC-F527-B94C-FD08-1EA5274B393E}"/>
              </a:ext>
            </a:extLst>
          </p:cNvPr>
          <p:cNvSpPr>
            <a:spLocks noGrp="1"/>
          </p:cNvSpPr>
          <p:nvPr>
            <p:ph type="title"/>
          </p:nvPr>
        </p:nvSpPr>
        <p:spPr/>
        <p:txBody>
          <a:bodyPr/>
          <a:lstStyle/>
          <a:p>
            <a:r>
              <a:rPr lang="en-GB" dirty="0"/>
              <a:t>Development through the life stages </a:t>
            </a:r>
          </a:p>
        </p:txBody>
      </p:sp>
      <p:sp>
        <p:nvSpPr>
          <p:cNvPr id="3" name="Content Placeholder 2">
            <a:extLst>
              <a:ext uri="{FF2B5EF4-FFF2-40B4-BE49-F238E27FC236}">
                <a16:creationId xmlns:a16="http://schemas.microsoft.com/office/drawing/2014/main" id="{4813A62A-D465-5FC5-C556-97AAE5B87081}"/>
              </a:ext>
            </a:extLst>
          </p:cNvPr>
          <p:cNvSpPr>
            <a:spLocks noGrp="1"/>
          </p:cNvSpPr>
          <p:nvPr>
            <p:ph idx="1"/>
          </p:nvPr>
        </p:nvSpPr>
        <p:spPr/>
        <p:txBody>
          <a:bodyPr/>
          <a:lstStyle/>
          <a:p>
            <a:pPr marL="0" indent="0">
              <a:buNone/>
            </a:pPr>
            <a:r>
              <a:rPr lang="en-GB" dirty="0"/>
              <a:t>Later adulthood (65+ years) </a:t>
            </a:r>
          </a:p>
          <a:p>
            <a:pPr marL="0" indent="0">
              <a:buNone/>
            </a:pPr>
            <a:r>
              <a:rPr lang="en-GB" dirty="0"/>
              <a:t>In later adulthood, there are many effects of aging. Physical health as well as intellectual abilities may deteriorate. Examples of intellectual aging include forgetting names of people, misplacing items or forgetting to carry out an activity. </a:t>
            </a:r>
          </a:p>
          <a:p>
            <a:pPr marL="0" indent="0">
              <a:buNone/>
            </a:pPr>
            <a:r>
              <a:rPr lang="en-GB" dirty="0"/>
              <a:t>Gross and motor skills may become more difficult and some people may experience the loss or deterioration of their senses. However, it is important not to stereotype, remember that not all older people will experience these symptoms. </a:t>
            </a:r>
          </a:p>
          <a:p>
            <a:pPr marL="0" indent="0">
              <a:buNone/>
            </a:pPr>
            <a:endParaRPr lang="en-GB" dirty="0"/>
          </a:p>
        </p:txBody>
      </p:sp>
    </p:spTree>
    <p:extLst>
      <p:ext uri="{BB962C8B-B14F-4D97-AF65-F5344CB8AC3E}">
        <p14:creationId xmlns:p14="http://schemas.microsoft.com/office/powerpoint/2010/main" val="20498995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27A4EF2C-21B6-A286-A962-D0E1EB973CDD}"/>
              </a:ext>
            </a:extLst>
          </p:cNvPr>
          <p:cNvSpPr>
            <a:spLocks noGrp="1"/>
          </p:cNvSpPr>
          <p:nvPr>
            <p:ph idx="1"/>
          </p:nvPr>
        </p:nvSpPr>
        <p:spPr/>
        <p:txBody>
          <a:bodyPr/>
          <a:lstStyle/>
          <a:p>
            <a:r>
              <a:rPr lang="en-GB" dirty="0"/>
              <a:t>Create a time line of the life stages to show the physical changes throughout. Illustrate with pictures to help memorise the main developments. </a:t>
            </a:r>
          </a:p>
        </p:txBody>
      </p:sp>
    </p:spTree>
    <p:extLst>
      <p:ext uri="{BB962C8B-B14F-4D97-AF65-F5344CB8AC3E}">
        <p14:creationId xmlns:p14="http://schemas.microsoft.com/office/powerpoint/2010/main" val="1352951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p:txBody>
          <a:bodyPr/>
          <a:lstStyle/>
          <a:p>
            <a:r>
              <a:rPr lang="en-GB" dirty="0"/>
              <a:t>Intellectual development across the life stages  </a:t>
            </a:r>
          </a:p>
        </p:txBody>
      </p:sp>
      <p:sp>
        <p:nvSpPr>
          <p:cNvPr id="3" name="Content Placeholder 2">
            <a:extLst>
              <a:ext uri="{FF2B5EF4-FFF2-40B4-BE49-F238E27FC236}">
                <a16:creationId xmlns:a16="http://schemas.microsoft.com/office/drawing/2014/main" id="{27A4EF2C-21B6-A286-A962-D0E1EB973CDD}"/>
              </a:ext>
            </a:extLst>
          </p:cNvPr>
          <p:cNvSpPr>
            <a:spLocks noGrp="1"/>
          </p:cNvSpPr>
          <p:nvPr>
            <p:ph idx="1"/>
          </p:nvPr>
        </p:nvSpPr>
        <p:spPr/>
        <p:txBody>
          <a:bodyPr>
            <a:normAutofit lnSpcReduction="10000"/>
          </a:bodyPr>
          <a:lstStyle/>
          <a:p>
            <a:pPr marL="0" indent="0">
              <a:buNone/>
            </a:pPr>
            <a:r>
              <a:rPr lang="en-GB" dirty="0"/>
              <a:t>Infancy and early childhood </a:t>
            </a:r>
          </a:p>
          <a:p>
            <a:pPr marL="0" indent="0">
              <a:buNone/>
            </a:pPr>
            <a:r>
              <a:rPr lang="en-GB" dirty="0"/>
              <a:t>Intellectual development is concerned with thinking, problem solving and language skills. There is a rapid growth in this area in infancy and early childhood. </a:t>
            </a:r>
          </a:p>
          <a:p>
            <a:pPr marL="0" indent="0">
              <a:buNone/>
            </a:pPr>
            <a:endParaRPr lang="en-GB" dirty="0"/>
          </a:p>
          <a:p>
            <a:pPr marL="0" indent="0">
              <a:buNone/>
            </a:pPr>
            <a:r>
              <a:rPr lang="en-GB" dirty="0"/>
              <a:t>Piaget’s theory </a:t>
            </a:r>
          </a:p>
          <a:p>
            <a:pPr marL="0" indent="0">
              <a:buNone/>
            </a:pPr>
            <a:r>
              <a:rPr lang="en-GB" dirty="0"/>
              <a:t>Piaget developed a theory of how children develop cognitively. Piaget believed that we adapt to our environment intrinsically. Piaget used the term ‘schema’ which was a pattern of learning which linked actions and behaviour and is used to make sense of the world.  </a:t>
            </a:r>
          </a:p>
        </p:txBody>
      </p:sp>
    </p:spTree>
    <p:extLst>
      <p:ext uri="{BB962C8B-B14F-4D97-AF65-F5344CB8AC3E}">
        <p14:creationId xmlns:p14="http://schemas.microsoft.com/office/powerpoint/2010/main" val="4180245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p:txBody>
          <a:bodyPr/>
          <a:lstStyle/>
          <a:p>
            <a:r>
              <a:rPr lang="en-GB" dirty="0"/>
              <a:t>Intellectual development across the life stages  </a:t>
            </a:r>
          </a:p>
        </p:txBody>
      </p:sp>
      <p:sp>
        <p:nvSpPr>
          <p:cNvPr id="3" name="Content Placeholder 2">
            <a:extLst>
              <a:ext uri="{FF2B5EF4-FFF2-40B4-BE49-F238E27FC236}">
                <a16:creationId xmlns:a16="http://schemas.microsoft.com/office/drawing/2014/main" id="{27A4EF2C-21B6-A286-A962-D0E1EB973CDD}"/>
              </a:ext>
            </a:extLst>
          </p:cNvPr>
          <p:cNvSpPr>
            <a:spLocks noGrp="1"/>
          </p:cNvSpPr>
          <p:nvPr>
            <p:ph idx="1"/>
          </p:nvPr>
        </p:nvSpPr>
        <p:spPr/>
        <p:txBody>
          <a:bodyPr>
            <a:normAutofit/>
          </a:bodyPr>
          <a:lstStyle/>
          <a:p>
            <a:pPr marL="0" indent="0">
              <a:buNone/>
            </a:pPr>
            <a:r>
              <a:rPr lang="en-GB" dirty="0"/>
              <a:t>Piaget’s theory </a:t>
            </a:r>
          </a:p>
          <a:p>
            <a:pPr marL="0" indent="0">
              <a:buNone/>
            </a:pPr>
            <a:r>
              <a:rPr lang="en-GB" dirty="0"/>
              <a:t>A child will recognise when schemas are unsuitable or inaccurate and adapt them. This is through two processes known as assimilation and accommodation. </a:t>
            </a:r>
          </a:p>
          <a:p>
            <a:pPr marL="0" indent="0">
              <a:buNone/>
            </a:pPr>
            <a:r>
              <a:rPr lang="en-GB" dirty="0"/>
              <a:t>Assimilation is when new knowledge is added to the schema to help better understand it. Accommodation is when schemas are changed or new ones formed to fit the incoming information. </a:t>
            </a:r>
          </a:p>
        </p:txBody>
      </p:sp>
    </p:spTree>
    <p:extLst>
      <p:ext uri="{BB962C8B-B14F-4D97-AF65-F5344CB8AC3E}">
        <p14:creationId xmlns:p14="http://schemas.microsoft.com/office/powerpoint/2010/main" val="36076258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p:txBody>
          <a:bodyPr/>
          <a:lstStyle/>
          <a:p>
            <a:r>
              <a:rPr lang="en-GB" dirty="0"/>
              <a:t>Intellectual development across the life stages  </a:t>
            </a:r>
          </a:p>
        </p:txBody>
      </p:sp>
      <p:sp>
        <p:nvSpPr>
          <p:cNvPr id="3" name="Content Placeholder 2">
            <a:extLst>
              <a:ext uri="{FF2B5EF4-FFF2-40B4-BE49-F238E27FC236}">
                <a16:creationId xmlns:a16="http://schemas.microsoft.com/office/drawing/2014/main" id="{27A4EF2C-21B6-A286-A962-D0E1EB973CDD}"/>
              </a:ext>
            </a:extLst>
          </p:cNvPr>
          <p:cNvSpPr>
            <a:spLocks noGrp="1"/>
          </p:cNvSpPr>
          <p:nvPr>
            <p:ph idx="1"/>
          </p:nvPr>
        </p:nvSpPr>
        <p:spPr/>
        <p:txBody>
          <a:bodyPr>
            <a:normAutofit/>
          </a:bodyPr>
          <a:lstStyle/>
          <a:p>
            <a:pPr marL="0" indent="0">
              <a:buNone/>
            </a:pPr>
            <a:r>
              <a:rPr lang="en-GB" dirty="0"/>
              <a:t>Piaget’s theory </a:t>
            </a:r>
          </a:p>
          <a:p>
            <a:pPr marL="0" indent="0">
              <a:buNone/>
            </a:pPr>
            <a:r>
              <a:rPr lang="en-GB" dirty="0"/>
              <a:t>Piaget claimed that children pass through a series of stages in cognitive development. This model helps explain how children think and behave. Although the stages are often described with ages, Piaget did not claim that all children would need reach a stage at a particular time. He did not consider that the same sequence of development. </a:t>
            </a:r>
          </a:p>
        </p:txBody>
      </p:sp>
    </p:spTree>
    <p:extLst>
      <p:ext uri="{BB962C8B-B14F-4D97-AF65-F5344CB8AC3E}">
        <p14:creationId xmlns:p14="http://schemas.microsoft.com/office/powerpoint/2010/main" val="1705481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a:xfrm>
            <a:off x="838197" y="133306"/>
            <a:ext cx="10515600" cy="961398"/>
          </a:xfrm>
        </p:spPr>
        <p:txBody>
          <a:bodyPr>
            <a:normAutofit fontScale="90000"/>
          </a:bodyPr>
          <a:lstStyle/>
          <a:p>
            <a:pPr algn="ctr"/>
            <a:r>
              <a:rPr lang="en-GB" dirty="0"/>
              <a:t>Intellectual development across the life stages  </a:t>
            </a:r>
          </a:p>
        </p:txBody>
      </p:sp>
      <p:graphicFrame>
        <p:nvGraphicFramePr>
          <p:cNvPr id="4" name="Table 4">
            <a:extLst>
              <a:ext uri="{FF2B5EF4-FFF2-40B4-BE49-F238E27FC236}">
                <a16:creationId xmlns:a16="http://schemas.microsoft.com/office/drawing/2014/main" id="{C9B01A41-A21D-8374-6870-543781E78F60}"/>
              </a:ext>
            </a:extLst>
          </p:cNvPr>
          <p:cNvGraphicFramePr>
            <a:graphicFrameLocks noGrp="1"/>
          </p:cNvGraphicFramePr>
          <p:nvPr>
            <p:ph idx="1"/>
            <p:extLst>
              <p:ext uri="{D42A27DB-BD31-4B8C-83A1-F6EECF244321}">
                <p14:modId xmlns:p14="http://schemas.microsoft.com/office/powerpoint/2010/main" val="2712493562"/>
              </p:ext>
            </p:extLst>
          </p:nvPr>
        </p:nvGraphicFramePr>
        <p:xfrm>
          <a:off x="838200" y="1094704"/>
          <a:ext cx="10515597" cy="54914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504128232"/>
                    </a:ext>
                  </a:extLst>
                </a:gridCol>
                <a:gridCol w="3505199">
                  <a:extLst>
                    <a:ext uri="{9D8B030D-6E8A-4147-A177-3AD203B41FA5}">
                      <a16:colId xmlns:a16="http://schemas.microsoft.com/office/drawing/2014/main" val="743745279"/>
                    </a:ext>
                  </a:extLst>
                </a:gridCol>
                <a:gridCol w="3505199">
                  <a:extLst>
                    <a:ext uri="{9D8B030D-6E8A-4147-A177-3AD203B41FA5}">
                      <a16:colId xmlns:a16="http://schemas.microsoft.com/office/drawing/2014/main" val="3709446795"/>
                    </a:ext>
                  </a:extLst>
                </a:gridCol>
              </a:tblGrid>
              <a:tr h="370840">
                <a:tc>
                  <a:txBody>
                    <a:bodyPr/>
                    <a:lstStyle/>
                    <a:p>
                      <a:r>
                        <a:rPr lang="en-GB" dirty="0"/>
                        <a:t>Age and stage </a:t>
                      </a:r>
                    </a:p>
                  </a:txBody>
                  <a:tcPr/>
                </a:tc>
                <a:tc>
                  <a:txBody>
                    <a:bodyPr/>
                    <a:lstStyle/>
                    <a:p>
                      <a:r>
                        <a:rPr lang="en-GB" dirty="0"/>
                        <a:t>Children’s thoughts and actions </a:t>
                      </a:r>
                    </a:p>
                  </a:txBody>
                  <a:tcPr/>
                </a:tc>
                <a:tc>
                  <a:txBody>
                    <a:bodyPr/>
                    <a:lstStyle/>
                    <a:p>
                      <a:r>
                        <a:rPr lang="en-GB" dirty="0"/>
                        <a:t>Experiment </a:t>
                      </a:r>
                    </a:p>
                  </a:txBody>
                  <a:tcPr/>
                </a:tc>
                <a:extLst>
                  <a:ext uri="{0D108BD9-81ED-4DB2-BD59-A6C34878D82A}">
                    <a16:rowId xmlns:a16="http://schemas.microsoft.com/office/drawing/2014/main" val="221188591"/>
                  </a:ext>
                </a:extLst>
              </a:tr>
              <a:tr h="370840">
                <a:tc>
                  <a:txBody>
                    <a:bodyPr/>
                    <a:lstStyle/>
                    <a:p>
                      <a:r>
                        <a:rPr lang="en-GB" dirty="0"/>
                        <a:t>Sensorimotor 0-2 years</a:t>
                      </a:r>
                    </a:p>
                  </a:txBody>
                  <a:tcPr/>
                </a:tc>
                <a:tc>
                  <a:txBody>
                    <a:bodyPr/>
                    <a:lstStyle/>
                    <a:p>
                      <a:r>
                        <a:rPr lang="en-GB" dirty="0"/>
                        <a:t>Children learn through using their senses and actions. </a:t>
                      </a:r>
                    </a:p>
                    <a:p>
                      <a:endParaRPr lang="en-GB" dirty="0"/>
                    </a:p>
                    <a:p>
                      <a:r>
                        <a:rPr lang="en-GB" dirty="0"/>
                        <a:t>Schemas are largely developed through reflexes, for example, grasping. Children learn about object permanence from 8 months. </a:t>
                      </a:r>
                    </a:p>
                  </a:txBody>
                  <a:tcPr/>
                </a:tc>
                <a:tc>
                  <a:txBody>
                    <a:bodyPr/>
                    <a:lstStyle/>
                    <a:p>
                      <a:r>
                        <a:rPr lang="en-GB" dirty="0"/>
                        <a:t>Blanket and ball study (1963) </a:t>
                      </a:r>
                    </a:p>
                    <a:p>
                      <a:r>
                        <a:rPr lang="en-GB" dirty="0"/>
                        <a:t>A toy was hidden under a blanket while the child was watching. Searching for the toy would mean the child had object permanence. </a:t>
                      </a:r>
                    </a:p>
                  </a:txBody>
                  <a:tcPr/>
                </a:tc>
                <a:extLst>
                  <a:ext uri="{0D108BD9-81ED-4DB2-BD59-A6C34878D82A}">
                    <a16:rowId xmlns:a16="http://schemas.microsoft.com/office/drawing/2014/main" val="4018812675"/>
                  </a:ext>
                </a:extLst>
              </a:tr>
              <a:tr h="370840">
                <a:tc>
                  <a:txBody>
                    <a:bodyPr/>
                    <a:lstStyle/>
                    <a:p>
                      <a:r>
                        <a:rPr lang="en-GB" dirty="0"/>
                        <a:t>Preoperational 2-7 years </a:t>
                      </a:r>
                    </a:p>
                  </a:txBody>
                  <a:tcPr/>
                </a:tc>
                <a:tc>
                  <a:txBody>
                    <a:bodyPr/>
                    <a:lstStyle/>
                    <a:p>
                      <a:r>
                        <a:rPr lang="en-GB" dirty="0"/>
                        <a:t>The child cannot use logic or combine or separate ideas. Experiences continue to be built. </a:t>
                      </a:r>
                    </a:p>
                    <a:p>
                      <a:r>
                        <a:rPr lang="en-GB" dirty="0"/>
                        <a:t>Children will focus on part of a situation at a time. </a:t>
                      </a:r>
                    </a:p>
                    <a:p>
                      <a:r>
                        <a:rPr lang="en-GB" dirty="0"/>
                        <a:t>Children are egocentric so thoughts are about themselves and children are unable to see a situation from another point of view. </a:t>
                      </a:r>
                    </a:p>
                  </a:txBody>
                  <a:tcPr/>
                </a:tc>
                <a:tc>
                  <a:txBody>
                    <a:bodyPr/>
                    <a:lstStyle/>
                    <a:p>
                      <a:r>
                        <a:rPr lang="en-GB" dirty="0"/>
                        <a:t>Three mountains (1956) </a:t>
                      </a:r>
                    </a:p>
                    <a:p>
                      <a:r>
                        <a:rPr lang="en-GB" dirty="0"/>
                        <a:t>Children were presented with a model of three different mountains. A doll was placed at different positions and the child asked to pick the view the doll could see from some cards. Younger children (4-year-olds) chose a picture that represented what they could see, 7 and 8  year olds chose the correct picture. </a:t>
                      </a:r>
                    </a:p>
                  </a:txBody>
                  <a:tcPr/>
                </a:tc>
                <a:extLst>
                  <a:ext uri="{0D108BD9-81ED-4DB2-BD59-A6C34878D82A}">
                    <a16:rowId xmlns:a16="http://schemas.microsoft.com/office/drawing/2014/main" val="373403824"/>
                  </a:ext>
                </a:extLst>
              </a:tr>
            </a:tbl>
          </a:graphicData>
        </a:graphic>
      </p:graphicFrame>
    </p:spTree>
    <p:extLst>
      <p:ext uri="{BB962C8B-B14F-4D97-AF65-F5344CB8AC3E}">
        <p14:creationId xmlns:p14="http://schemas.microsoft.com/office/powerpoint/2010/main" val="2373537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5565-C8B7-E327-7691-3A38DC4E459D}"/>
              </a:ext>
            </a:extLst>
          </p:cNvPr>
          <p:cNvSpPr>
            <a:spLocks noGrp="1"/>
          </p:cNvSpPr>
          <p:nvPr>
            <p:ph type="title"/>
          </p:nvPr>
        </p:nvSpPr>
        <p:spPr>
          <a:xfrm>
            <a:off x="838197" y="133306"/>
            <a:ext cx="10515600" cy="961398"/>
          </a:xfrm>
        </p:spPr>
        <p:txBody>
          <a:bodyPr>
            <a:normAutofit fontScale="90000"/>
          </a:bodyPr>
          <a:lstStyle/>
          <a:p>
            <a:pPr algn="ctr"/>
            <a:r>
              <a:rPr lang="en-GB" dirty="0"/>
              <a:t>Intellectual development across the life stages  </a:t>
            </a:r>
          </a:p>
        </p:txBody>
      </p:sp>
      <p:graphicFrame>
        <p:nvGraphicFramePr>
          <p:cNvPr id="4" name="Table 4">
            <a:extLst>
              <a:ext uri="{FF2B5EF4-FFF2-40B4-BE49-F238E27FC236}">
                <a16:creationId xmlns:a16="http://schemas.microsoft.com/office/drawing/2014/main" id="{C9B01A41-A21D-8374-6870-543781E78F60}"/>
              </a:ext>
            </a:extLst>
          </p:cNvPr>
          <p:cNvGraphicFramePr>
            <a:graphicFrameLocks noGrp="1"/>
          </p:cNvGraphicFramePr>
          <p:nvPr>
            <p:ph idx="1"/>
            <p:extLst>
              <p:ext uri="{D42A27DB-BD31-4B8C-83A1-F6EECF244321}">
                <p14:modId xmlns:p14="http://schemas.microsoft.com/office/powerpoint/2010/main" val="2278146606"/>
              </p:ext>
            </p:extLst>
          </p:nvPr>
        </p:nvGraphicFramePr>
        <p:xfrm>
          <a:off x="838200" y="1094704"/>
          <a:ext cx="10515597" cy="54914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504128232"/>
                    </a:ext>
                  </a:extLst>
                </a:gridCol>
                <a:gridCol w="3505199">
                  <a:extLst>
                    <a:ext uri="{9D8B030D-6E8A-4147-A177-3AD203B41FA5}">
                      <a16:colId xmlns:a16="http://schemas.microsoft.com/office/drawing/2014/main" val="743745279"/>
                    </a:ext>
                  </a:extLst>
                </a:gridCol>
                <a:gridCol w="3505199">
                  <a:extLst>
                    <a:ext uri="{9D8B030D-6E8A-4147-A177-3AD203B41FA5}">
                      <a16:colId xmlns:a16="http://schemas.microsoft.com/office/drawing/2014/main" val="3709446795"/>
                    </a:ext>
                  </a:extLst>
                </a:gridCol>
              </a:tblGrid>
              <a:tr h="370840">
                <a:tc>
                  <a:txBody>
                    <a:bodyPr/>
                    <a:lstStyle/>
                    <a:p>
                      <a:r>
                        <a:rPr lang="en-GB" dirty="0"/>
                        <a:t>Age and stage </a:t>
                      </a:r>
                    </a:p>
                  </a:txBody>
                  <a:tcPr/>
                </a:tc>
                <a:tc>
                  <a:txBody>
                    <a:bodyPr/>
                    <a:lstStyle/>
                    <a:p>
                      <a:r>
                        <a:rPr lang="en-GB" dirty="0"/>
                        <a:t>Children’s thoughts and actions </a:t>
                      </a:r>
                    </a:p>
                  </a:txBody>
                  <a:tcPr/>
                </a:tc>
                <a:tc>
                  <a:txBody>
                    <a:bodyPr/>
                    <a:lstStyle/>
                    <a:p>
                      <a:r>
                        <a:rPr lang="en-GB" dirty="0"/>
                        <a:t>Experiment </a:t>
                      </a:r>
                    </a:p>
                  </a:txBody>
                  <a:tcPr/>
                </a:tc>
                <a:extLst>
                  <a:ext uri="{0D108BD9-81ED-4DB2-BD59-A6C34878D82A}">
                    <a16:rowId xmlns:a16="http://schemas.microsoft.com/office/drawing/2014/main" val="221188591"/>
                  </a:ext>
                </a:extLst>
              </a:tr>
              <a:tr h="370840">
                <a:tc>
                  <a:txBody>
                    <a:bodyPr/>
                    <a:lstStyle/>
                    <a:p>
                      <a:r>
                        <a:rPr lang="en-GB" dirty="0"/>
                        <a:t>Concrete operational 7-11 years</a:t>
                      </a:r>
                    </a:p>
                  </a:txBody>
                  <a:tcPr/>
                </a:tc>
                <a:tc>
                  <a:txBody>
                    <a:bodyPr/>
                    <a:lstStyle/>
                    <a:p>
                      <a:r>
                        <a:rPr lang="en-GB" dirty="0"/>
                        <a:t>Children can think logically if the concepts are familiar and not abstract. Children can solve problems, but are not able to think abstractly. </a:t>
                      </a:r>
                    </a:p>
                  </a:txBody>
                  <a:tcPr/>
                </a:tc>
                <a:tc>
                  <a:txBody>
                    <a:bodyPr/>
                    <a:lstStyle/>
                    <a:p>
                      <a:r>
                        <a:rPr lang="en-GB" dirty="0"/>
                        <a:t>Conservation of number (1954) </a:t>
                      </a:r>
                    </a:p>
                    <a:p>
                      <a:r>
                        <a:rPr lang="en-GB" dirty="0"/>
                        <a:t>The children are shown two amounts that are the same for example liquid in a beaker. The liquid from the second beaker is poured into a tall thin glass and the child is asked if there is the same amount. A child unable to think this way will say yes.  </a:t>
                      </a:r>
                    </a:p>
                  </a:txBody>
                  <a:tcPr/>
                </a:tc>
                <a:extLst>
                  <a:ext uri="{0D108BD9-81ED-4DB2-BD59-A6C34878D82A}">
                    <a16:rowId xmlns:a16="http://schemas.microsoft.com/office/drawing/2014/main" val="4018812675"/>
                  </a:ext>
                </a:extLst>
              </a:tr>
              <a:tr h="370840">
                <a:tc>
                  <a:txBody>
                    <a:bodyPr/>
                    <a:lstStyle/>
                    <a:p>
                      <a:r>
                        <a:rPr lang="en-GB" dirty="0"/>
                        <a:t>Formal operational 11 years+ </a:t>
                      </a:r>
                    </a:p>
                  </a:txBody>
                  <a:tcPr/>
                </a:tc>
                <a:tc>
                  <a:txBody>
                    <a:bodyPr/>
                    <a:lstStyle/>
                    <a:p>
                      <a:r>
                        <a:rPr lang="en-GB" dirty="0"/>
                        <a:t>Children are able to think in an abstract manner and reason, imagining the outcome of particular actions. </a:t>
                      </a:r>
                    </a:p>
                  </a:txBody>
                  <a:tcPr/>
                </a:tc>
                <a:tc>
                  <a:txBody>
                    <a:bodyPr/>
                    <a:lstStyle/>
                    <a:p>
                      <a:r>
                        <a:rPr lang="en-GB" dirty="0"/>
                        <a:t>Pendulum task (1958) </a:t>
                      </a:r>
                    </a:p>
                    <a:p>
                      <a:r>
                        <a:rPr lang="en-GB" dirty="0"/>
                        <a:t>Piaget set children the task to finding out what determines how high a pendulum swings. At this stage children will be able to vary only one factor at a time to se its effect. Younger children will try factors at random or change two things at a time. </a:t>
                      </a:r>
                    </a:p>
                  </a:txBody>
                  <a:tcPr/>
                </a:tc>
                <a:extLst>
                  <a:ext uri="{0D108BD9-81ED-4DB2-BD59-A6C34878D82A}">
                    <a16:rowId xmlns:a16="http://schemas.microsoft.com/office/drawing/2014/main" val="373403824"/>
                  </a:ext>
                </a:extLst>
              </a:tr>
            </a:tbl>
          </a:graphicData>
        </a:graphic>
      </p:graphicFrame>
    </p:spTree>
    <p:extLst>
      <p:ext uri="{BB962C8B-B14F-4D97-AF65-F5344CB8AC3E}">
        <p14:creationId xmlns:p14="http://schemas.microsoft.com/office/powerpoint/2010/main" val="34503107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942C-5AAE-7C08-32EF-C67C3335D0B0}"/>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421E175B-DFCB-DF6B-7A03-0639C4CAB05C}"/>
              </a:ext>
            </a:extLst>
          </p:cNvPr>
          <p:cNvSpPr>
            <a:spLocks noGrp="1"/>
          </p:cNvSpPr>
          <p:nvPr>
            <p:ph idx="1"/>
          </p:nvPr>
        </p:nvSpPr>
        <p:spPr/>
        <p:txBody>
          <a:bodyPr>
            <a:normAutofit lnSpcReduction="10000"/>
          </a:bodyPr>
          <a:lstStyle/>
          <a:p>
            <a:r>
              <a:rPr lang="en-GB" sz="3600" dirty="0">
                <a:effectLst/>
                <a:latin typeface="Calibri" panose="020F0502020204030204" pitchFamily="34" charset="0"/>
                <a:cs typeface="Calibri" panose="020F0502020204030204" pitchFamily="34" charset="0"/>
              </a:rPr>
              <a:t>Martha has taken her daughter Genevieve, who is 13 months old, to the health centre to have her weighed and measured. While she is there she notices that other children the same age as Genevieve are walking around quite confidently and is worried because her daughter is only able to walk around holding on to furniture and people’s hands. Martha speaks to the health visitor about her concerns. What advice might you give Martha about Genevieve’s development? </a:t>
            </a:r>
          </a:p>
          <a:p>
            <a:endParaRPr lang="en-GB" dirty="0"/>
          </a:p>
        </p:txBody>
      </p:sp>
    </p:spTree>
    <p:extLst>
      <p:ext uri="{BB962C8B-B14F-4D97-AF65-F5344CB8AC3E}">
        <p14:creationId xmlns:p14="http://schemas.microsoft.com/office/powerpoint/2010/main" val="4262666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F5A87-5898-ECF4-AFDA-D46DCD0FCE40}"/>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5D6E083B-F832-0D35-95E2-A4A5989DCC06}"/>
              </a:ext>
            </a:extLst>
          </p:cNvPr>
          <p:cNvSpPr>
            <a:spLocks noGrp="1"/>
          </p:cNvSpPr>
          <p:nvPr>
            <p:ph idx="1"/>
          </p:nvPr>
        </p:nvSpPr>
        <p:spPr/>
        <p:txBody>
          <a:bodyPr>
            <a:normAutofit lnSpcReduction="10000"/>
          </a:bodyPr>
          <a:lstStyle/>
          <a:p>
            <a:r>
              <a:rPr lang="en-GB" dirty="0"/>
              <a:t>Come up with an activity that can be done with 5-year-olds to evaluate their intellectual development. </a:t>
            </a:r>
          </a:p>
          <a:p>
            <a:pPr marL="0" indent="0">
              <a:buNone/>
            </a:pPr>
            <a:r>
              <a:rPr lang="en-GB" dirty="0"/>
              <a:t>Examples: </a:t>
            </a:r>
          </a:p>
          <a:p>
            <a:pPr marL="0" indent="0">
              <a:buNone/>
            </a:pPr>
            <a:r>
              <a:rPr lang="en-GB" dirty="0"/>
              <a:t>Math’s game</a:t>
            </a:r>
          </a:p>
          <a:p>
            <a:pPr marL="0" indent="0">
              <a:buNone/>
            </a:pPr>
            <a:r>
              <a:rPr lang="en-GB" dirty="0"/>
              <a:t>Problem solving puzzles</a:t>
            </a:r>
          </a:p>
          <a:p>
            <a:pPr marL="0" indent="0">
              <a:buNone/>
            </a:pPr>
            <a:r>
              <a:rPr lang="en-GB" dirty="0"/>
              <a:t>Simple riddles</a:t>
            </a:r>
          </a:p>
          <a:p>
            <a:pPr marL="0" indent="0">
              <a:buNone/>
            </a:pPr>
            <a:r>
              <a:rPr lang="en-GB" dirty="0"/>
              <a:t>Memory games</a:t>
            </a:r>
          </a:p>
          <a:p>
            <a:pPr marL="0" indent="0">
              <a:buNone/>
            </a:pPr>
            <a:r>
              <a:rPr lang="en-GB" dirty="0"/>
              <a:t>Puzzles</a:t>
            </a:r>
          </a:p>
          <a:p>
            <a:pPr marL="0" indent="0">
              <a:buNone/>
            </a:pPr>
            <a:r>
              <a:rPr lang="en-GB" dirty="0"/>
              <a:t>Matching games </a:t>
            </a:r>
          </a:p>
        </p:txBody>
      </p:sp>
    </p:spTree>
    <p:extLst>
      <p:ext uri="{BB962C8B-B14F-4D97-AF65-F5344CB8AC3E}">
        <p14:creationId xmlns:p14="http://schemas.microsoft.com/office/powerpoint/2010/main" val="416182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A622-9BE5-5AED-4CE6-011779069033}"/>
              </a:ext>
            </a:extLst>
          </p:cNvPr>
          <p:cNvSpPr>
            <a:spLocks noGrp="1"/>
          </p:cNvSpPr>
          <p:nvPr>
            <p:ph type="title"/>
          </p:nvPr>
        </p:nvSpPr>
        <p:spPr/>
        <p:txBody>
          <a:bodyPr/>
          <a:lstStyle/>
          <a:p>
            <a:r>
              <a:rPr lang="en-GB" dirty="0"/>
              <a:t>About this unit </a:t>
            </a:r>
          </a:p>
        </p:txBody>
      </p:sp>
      <p:sp>
        <p:nvSpPr>
          <p:cNvPr id="3" name="Content Placeholder 2">
            <a:extLst>
              <a:ext uri="{FF2B5EF4-FFF2-40B4-BE49-F238E27FC236}">
                <a16:creationId xmlns:a16="http://schemas.microsoft.com/office/drawing/2014/main" id="{09778B41-24CB-7BB8-1C57-C06DC0BB08B2}"/>
              </a:ext>
            </a:extLst>
          </p:cNvPr>
          <p:cNvSpPr>
            <a:spLocks noGrp="1"/>
          </p:cNvSpPr>
          <p:nvPr>
            <p:ph idx="1"/>
          </p:nvPr>
        </p:nvSpPr>
        <p:spPr/>
        <p:txBody>
          <a:bodyPr>
            <a:normAutofit fontScale="92500"/>
          </a:bodyPr>
          <a:lstStyle/>
          <a:p>
            <a:r>
              <a:rPr lang="en-GB" dirty="0"/>
              <a:t>Health and social care practitioners work with people of all ages. </a:t>
            </a:r>
          </a:p>
          <a:p>
            <a:r>
              <a:rPr lang="en-GB" dirty="0"/>
              <a:t>This unit explores physical, intellectual, emotional and social development across the human lifespan. </a:t>
            </a:r>
          </a:p>
          <a:p>
            <a:r>
              <a:rPr lang="en-GB" dirty="0"/>
              <a:t>You will explore patterns of growth and development and key factors that can affect health and development of the environment, social or financial factors.</a:t>
            </a:r>
          </a:p>
          <a:p>
            <a:r>
              <a:rPr lang="en-GB" dirty="0"/>
              <a:t>Throughout our lives, we experience a number of life events, these can be predictable or unpredictable, but both may have an impact on individuals. </a:t>
            </a:r>
          </a:p>
          <a:p>
            <a:r>
              <a:rPr lang="en-GB" dirty="0"/>
              <a:t>Theories exist to assist practitioners in understanding behaviour and some will be examined. </a:t>
            </a:r>
          </a:p>
        </p:txBody>
      </p:sp>
    </p:spTree>
    <p:extLst>
      <p:ext uri="{BB962C8B-B14F-4D97-AF65-F5344CB8AC3E}">
        <p14:creationId xmlns:p14="http://schemas.microsoft.com/office/powerpoint/2010/main" val="281907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46F6-F9B6-0A07-56D8-A422C5263C0A}"/>
              </a:ext>
            </a:extLst>
          </p:cNvPr>
          <p:cNvSpPr>
            <a:spLocks noGrp="1"/>
          </p:cNvSpPr>
          <p:nvPr>
            <p:ph type="title"/>
          </p:nvPr>
        </p:nvSpPr>
        <p:spPr/>
        <p:txBody>
          <a:bodyPr/>
          <a:lstStyle/>
          <a:p>
            <a:r>
              <a:rPr lang="en-GB" b="1" dirty="0"/>
              <a:t>A</a:t>
            </a:r>
            <a:r>
              <a:rPr lang="en-GB" dirty="0"/>
              <a:t> Human growth and development through the life stages </a:t>
            </a:r>
          </a:p>
        </p:txBody>
      </p:sp>
      <p:sp>
        <p:nvSpPr>
          <p:cNvPr id="3" name="Content Placeholder 2">
            <a:extLst>
              <a:ext uri="{FF2B5EF4-FFF2-40B4-BE49-F238E27FC236}">
                <a16:creationId xmlns:a16="http://schemas.microsoft.com/office/drawing/2014/main" id="{369C94CC-58A3-4016-4CFA-A0DE5131647E}"/>
              </a:ext>
            </a:extLst>
          </p:cNvPr>
          <p:cNvSpPr>
            <a:spLocks noGrp="1"/>
          </p:cNvSpPr>
          <p:nvPr>
            <p:ph idx="1"/>
          </p:nvPr>
        </p:nvSpPr>
        <p:spPr/>
        <p:txBody>
          <a:bodyPr/>
          <a:lstStyle/>
          <a:p>
            <a:r>
              <a:rPr lang="en-GB" dirty="0"/>
              <a:t>Throughout our lives we continue to grow and develop. This can be physically, intellectually, emotional or socially. This life stages are shown below. </a:t>
            </a:r>
          </a:p>
          <a:p>
            <a:pPr marL="0" indent="0">
              <a:buNone/>
            </a:pPr>
            <a:endParaRPr lang="en-GB" dirty="0"/>
          </a:p>
          <a:p>
            <a:pPr marL="0" indent="0">
              <a:buNone/>
            </a:pPr>
            <a:endParaRPr lang="en-GB" dirty="0"/>
          </a:p>
        </p:txBody>
      </p:sp>
      <p:grpSp>
        <p:nvGrpSpPr>
          <p:cNvPr id="28" name="Group 27">
            <a:extLst>
              <a:ext uri="{FF2B5EF4-FFF2-40B4-BE49-F238E27FC236}">
                <a16:creationId xmlns:a16="http://schemas.microsoft.com/office/drawing/2014/main" id="{A29661BF-0BF7-8698-EA01-F455A49DE6DF}"/>
              </a:ext>
            </a:extLst>
          </p:cNvPr>
          <p:cNvGrpSpPr/>
          <p:nvPr/>
        </p:nvGrpSpPr>
        <p:grpSpPr>
          <a:xfrm>
            <a:off x="334209" y="3429000"/>
            <a:ext cx="11523581" cy="819598"/>
            <a:chOff x="152400" y="3396802"/>
            <a:chExt cx="11523581" cy="819598"/>
          </a:xfrm>
        </p:grpSpPr>
        <p:sp>
          <p:nvSpPr>
            <p:cNvPr id="4" name="Rectangle 3">
              <a:extLst>
                <a:ext uri="{FF2B5EF4-FFF2-40B4-BE49-F238E27FC236}">
                  <a16:creationId xmlns:a16="http://schemas.microsoft.com/office/drawing/2014/main" id="{0239C659-140F-0A1A-ADC0-1E88497716F8}"/>
                </a:ext>
              </a:extLst>
            </p:cNvPr>
            <p:cNvSpPr/>
            <p:nvPr/>
          </p:nvSpPr>
          <p:spPr>
            <a:xfrm>
              <a:off x="152400" y="3411649"/>
              <a:ext cx="13716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Infancy 0-2 years</a:t>
              </a:r>
            </a:p>
          </p:txBody>
        </p:sp>
        <p:sp>
          <p:nvSpPr>
            <p:cNvPr id="7" name="Rectangle 6">
              <a:extLst>
                <a:ext uri="{FF2B5EF4-FFF2-40B4-BE49-F238E27FC236}">
                  <a16:creationId xmlns:a16="http://schemas.microsoft.com/office/drawing/2014/main" id="{98525BFC-6D85-FAFA-0FAB-6487426DD907}"/>
                </a:ext>
              </a:extLst>
            </p:cNvPr>
            <p:cNvSpPr/>
            <p:nvPr/>
          </p:nvSpPr>
          <p:spPr>
            <a:xfrm>
              <a:off x="2071382" y="3411649"/>
              <a:ext cx="1521377"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Early childhood 3-8 years </a:t>
              </a:r>
            </a:p>
          </p:txBody>
        </p:sp>
        <p:cxnSp>
          <p:nvCxnSpPr>
            <p:cNvPr id="8" name="Straight Arrow Connector 7">
              <a:extLst>
                <a:ext uri="{FF2B5EF4-FFF2-40B4-BE49-F238E27FC236}">
                  <a16:creationId xmlns:a16="http://schemas.microsoft.com/office/drawing/2014/main" id="{2B52E772-CDA9-91B8-2297-07A028345F47}"/>
                </a:ext>
              </a:extLst>
            </p:cNvPr>
            <p:cNvCxnSpPr>
              <a:cxnSpLocks/>
            </p:cNvCxnSpPr>
            <p:nvPr/>
          </p:nvCxnSpPr>
          <p:spPr>
            <a:xfrm>
              <a:off x="3592759" y="3796226"/>
              <a:ext cx="50272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604233A-F4E8-49E8-FB54-0E5BE8FDB458}"/>
                </a:ext>
              </a:extLst>
            </p:cNvPr>
            <p:cNvSpPr/>
            <p:nvPr/>
          </p:nvSpPr>
          <p:spPr>
            <a:xfrm>
              <a:off x="4104008" y="3401990"/>
              <a:ext cx="1521377"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Adolescence 9-18 years </a:t>
              </a:r>
            </a:p>
          </p:txBody>
        </p:sp>
        <p:sp>
          <p:nvSpPr>
            <p:cNvPr id="12" name="Rectangle 11">
              <a:extLst>
                <a:ext uri="{FF2B5EF4-FFF2-40B4-BE49-F238E27FC236}">
                  <a16:creationId xmlns:a16="http://schemas.microsoft.com/office/drawing/2014/main" id="{CE96DBAC-1976-DBFD-0A32-726609E37F2B}"/>
                </a:ext>
              </a:extLst>
            </p:cNvPr>
            <p:cNvSpPr/>
            <p:nvPr/>
          </p:nvSpPr>
          <p:spPr>
            <a:xfrm>
              <a:off x="6104526" y="3396802"/>
              <a:ext cx="1521377"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Early adulthood 19-45 years  </a:t>
              </a:r>
            </a:p>
          </p:txBody>
        </p:sp>
        <p:sp>
          <p:nvSpPr>
            <p:cNvPr id="15" name="Rectangle 14">
              <a:extLst>
                <a:ext uri="{FF2B5EF4-FFF2-40B4-BE49-F238E27FC236}">
                  <a16:creationId xmlns:a16="http://schemas.microsoft.com/office/drawing/2014/main" id="{0ED367CC-A8B9-0D19-6DB2-ABC67337F295}"/>
                </a:ext>
              </a:extLst>
            </p:cNvPr>
            <p:cNvSpPr/>
            <p:nvPr/>
          </p:nvSpPr>
          <p:spPr>
            <a:xfrm>
              <a:off x="8130504" y="3396802"/>
              <a:ext cx="1521377"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Middle adulthood 46-65 years </a:t>
              </a:r>
            </a:p>
          </p:txBody>
        </p:sp>
        <p:sp>
          <p:nvSpPr>
            <p:cNvPr id="20" name="Rectangle 19">
              <a:extLst>
                <a:ext uri="{FF2B5EF4-FFF2-40B4-BE49-F238E27FC236}">
                  <a16:creationId xmlns:a16="http://schemas.microsoft.com/office/drawing/2014/main" id="{D797D76E-BB45-F8F4-4911-34D9D5566813}"/>
                </a:ext>
              </a:extLst>
            </p:cNvPr>
            <p:cNvSpPr/>
            <p:nvPr/>
          </p:nvSpPr>
          <p:spPr>
            <a:xfrm>
              <a:off x="10154604" y="3429000"/>
              <a:ext cx="1521377"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Later adulthood 65+</a:t>
              </a:r>
            </a:p>
          </p:txBody>
        </p:sp>
        <p:cxnSp>
          <p:nvCxnSpPr>
            <p:cNvPr id="24" name="Straight Arrow Connector 23">
              <a:extLst>
                <a:ext uri="{FF2B5EF4-FFF2-40B4-BE49-F238E27FC236}">
                  <a16:creationId xmlns:a16="http://schemas.microsoft.com/office/drawing/2014/main" id="{D557FBE1-A36D-68BD-1786-7875C4F5EEFF}"/>
                </a:ext>
              </a:extLst>
            </p:cNvPr>
            <p:cNvCxnSpPr>
              <a:cxnSpLocks/>
            </p:cNvCxnSpPr>
            <p:nvPr/>
          </p:nvCxnSpPr>
          <p:spPr>
            <a:xfrm>
              <a:off x="1524000" y="3805349"/>
              <a:ext cx="50272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0D439E6-079E-6355-AEC1-7CD918B196C3}"/>
                </a:ext>
              </a:extLst>
            </p:cNvPr>
            <p:cNvCxnSpPr>
              <a:cxnSpLocks/>
            </p:cNvCxnSpPr>
            <p:nvPr/>
          </p:nvCxnSpPr>
          <p:spPr>
            <a:xfrm>
              <a:off x="5593277" y="3790502"/>
              <a:ext cx="50272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26CB43A-5071-B9EC-51C3-14E5F81C5457}"/>
                </a:ext>
              </a:extLst>
            </p:cNvPr>
            <p:cNvCxnSpPr>
              <a:cxnSpLocks/>
            </p:cNvCxnSpPr>
            <p:nvPr/>
          </p:nvCxnSpPr>
          <p:spPr>
            <a:xfrm>
              <a:off x="7625903" y="3805349"/>
              <a:ext cx="50272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3AB2518-DC93-1F52-5CB7-B5FF61987FA5}"/>
                </a:ext>
              </a:extLst>
            </p:cNvPr>
            <p:cNvCxnSpPr>
              <a:cxnSpLocks/>
            </p:cNvCxnSpPr>
            <p:nvPr/>
          </p:nvCxnSpPr>
          <p:spPr>
            <a:xfrm>
              <a:off x="9651881" y="3805349"/>
              <a:ext cx="50272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579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9B3D-2EEF-DE00-F9FB-48BCF184796E}"/>
              </a:ext>
            </a:extLst>
          </p:cNvPr>
          <p:cNvSpPr>
            <a:spLocks noGrp="1"/>
          </p:cNvSpPr>
          <p:nvPr>
            <p:ph type="title"/>
          </p:nvPr>
        </p:nvSpPr>
        <p:spPr/>
        <p:txBody>
          <a:bodyPr/>
          <a:lstStyle/>
          <a:p>
            <a:r>
              <a:rPr lang="en-GB" dirty="0"/>
              <a:t>Physical development across the life stages </a:t>
            </a:r>
          </a:p>
        </p:txBody>
      </p:sp>
      <p:sp>
        <p:nvSpPr>
          <p:cNvPr id="3" name="Content Placeholder 2">
            <a:extLst>
              <a:ext uri="{FF2B5EF4-FFF2-40B4-BE49-F238E27FC236}">
                <a16:creationId xmlns:a16="http://schemas.microsoft.com/office/drawing/2014/main" id="{382F542B-088D-54DA-DE79-4B859D557645}"/>
              </a:ext>
            </a:extLst>
          </p:cNvPr>
          <p:cNvSpPr>
            <a:spLocks noGrp="1"/>
          </p:cNvSpPr>
          <p:nvPr>
            <p:ph idx="1"/>
          </p:nvPr>
        </p:nvSpPr>
        <p:spPr/>
        <p:txBody>
          <a:bodyPr/>
          <a:lstStyle/>
          <a:p>
            <a:r>
              <a:rPr lang="en-GB" dirty="0"/>
              <a:t>Growth and development are different concepts </a:t>
            </a:r>
          </a:p>
          <a:p>
            <a:pPr marL="0" indent="0">
              <a:buNone/>
            </a:pPr>
            <a:r>
              <a:rPr lang="en-GB" dirty="0"/>
              <a:t>Growth is measured as an increase in height or weight. The amount of growth varies between the different life stages, with rapid growth infancy, early childhood and puberty. </a:t>
            </a:r>
          </a:p>
          <a:p>
            <a:pPr marL="0" indent="0">
              <a:buNone/>
            </a:pPr>
            <a:r>
              <a:rPr lang="en-GB" dirty="0"/>
              <a:t>Growth also varies proportionately, for example in infancy, the head is proportionately larger and the legs shorter. This means that not all body parts grow by the same amount, or at the same time. Gross motor skills and fine motor skills develop. </a:t>
            </a:r>
          </a:p>
        </p:txBody>
      </p:sp>
    </p:spTree>
    <p:extLst>
      <p:ext uri="{BB962C8B-B14F-4D97-AF65-F5344CB8AC3E}">
        <p14:creationId xmlns:p14="http://schemas.microsoft.com/office/powerpoint/2010/main" val="243366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4A98C-3F9E-DF98-070F-AF919A65BDA7}"/>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7C1FBA3A-01EB-EF46-1842-1E1CEFC7F462}"/>
              </a:ext>
            </a:extLst>
          </p:cNvPr>
          <p:cNvSpPr>
            <a:spLocks noGrp="1"/>
          </p:cNvSpPr>
          <p:nvPr>
            <p:ph idx="1"/>
          </p:nvPr>
        </p:nvSpPr>
        <p:spPr/>
        <p:txBody>
          <a:bodyPr/>
          <a:lstStyle/>
          <a:p>
            <a:r>
              <a:rPr lang="en-GB" dirty="0"/>
              <a:t>State three ways that we can measure changes in growth and how it is done. </a:t>
            </a:r>
          </a:p>
        </p:txBody>
      </p:sp>
    </p:spTree>
    <p:extLst>
      <p:ext uri="{BB962C8B-B14F-4D97-AF65-F5344CB8AC3E}">
        <p14:creationId xmlns:p14="http://schemas.microsoft.com/office/powerpoint/2010/main" val="1532975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4652</Words>
  <Application>Microsoft Office PowerPoint</Application>
  <PresentationFormat>Widescreen</PresentationFormat>
  <Paragraphs>324</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Unit 1- Human Lifespan Development </vt:lpstr>
      <vt:lpstr>Introduction</vt:lpstr>
      <vt:lpstr>What you need to know about the exam </vt:lpstr>
      <vt:lpstr>Grade boundaries </vt:lpstr>
      <vt:lpstr>Learning aims </vt:lpstr>
      <vt:lpstr>About this unit </vt:lpstr>
      <vt:lpstr>A Human growth and development through the life stages </vt:lpstr>
      <vt:lpstr>Physical development across the life stages </vt:lpstr>
      <vt:lpstr>Task </vt:lpstr>
      <vt:lpstr>Growth </vt:lpstr>
      <vt:lpstr>Growth </vt:lpstr>
      <vt:lpstr>Growth </vt:lpstr>
      <vt:lpstr>Physical development across the life stages </vt:lpstr>
      <vt:lpstr>Development </vt:lpstr>
      <vt:lpstr>Development </vt:lpstr>
      <vt:lpstr>Development </vt:lpstr>
      <vt:lpstr>PIES</vt:lpstr>
      <vt:lpstr>Development </vt:lpstr>
      <vt:lpstr>Physical development across the life stages</vt:lpstr>
      <vt:lpstr>Physical development across the life stages </vt:lpstr>
      <vt:lpstr>Task </vt:lpstr>
      <vt:lpstr>Task </vt:lpstr>
      <vt:lpstr>Measuring height </vt:lpstr>
      <vt:lpstr>The four principles of growth </vt:lpstr>
      <vt:lpstr>Head dimensions</vt:lpstr>
      <vt:lpstr>Recording growth</vt:lpstr>
      <vt:lpstr>Task </vt:lpstr>
      <vt:lpstr>Principles of development</vt:lpstr>
      <vt:lpstr>Development milestones </vt:lpstr>
      <vt:lpstr>Task  </vt:lpstr>
      <vt:lpstr>Gross motor skills 0-8 years</vt:lpstr>
      <vt:lpstr>Physical development across the life stages </vt:lpstr>
      <vt:lpstr>Physical development across the life stages </vt:lpstr>
      <vt:lpstr>Physical development across the life stages </vt:lpstr>
      <vt:lpstr>Physical development across the life stages </vt:lpstr>
      <vt:lpstr>Task </vt:lpstr>
      <vt:lpstr>Development through the life stages </vt:lpstr>
      <vt:lpstr>Development through the life stages </vt:lpstr>
      <vt:lpstr>Task </vt:lpstr>
      <vt:lpstr>Development through the life stages </vt:lpstr>
      <vt:lpstr>Puberty </vt:lpstr>
      <vt:lpstr>The role of hormones in sexual maturity </vt:lpstr>
      <vt:lpstr>Case study </vt:lpstr>
      <vt:lpstr>Research task </vt:lpstr>
      <vt:lpstr>Development through the life stages </vt:lpstr>
      <vt:lpstr>Development through the life stages </vt:lpstr>
      <vt:lpstr>Development through the life stages </vt:lpstr>
      <vt:lpstr>Development through the life stages </vt:lpstr>
      <vt:lpstr>Development through the life stages </vt:lpstr>
      <vt:lpstr>Development through the life stages </vt:lpstr>
      <vt:lpstr>Task </vt:lpstr>
      <vt:lpstr>Intellectual development across the life stages  </vt:lpstr>
      <vt:lpstr>Intellectual development across the life stages  </vt:lpstr>
      <vt:lpstr>Intellectual development across the life stages  </vt:lpstr>
      <vt:lpstr>Intellectual development across the life stages  </vt:lpstr>
      <vt:lpstr>Intellectual development across the life stages  </vt:lpstr>
      <vt:lpstr>Task </vt:lpstr>
      <vt:lpstr>Task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Lifespan Development </dc:title>
  <dc:creator>Stacey Mortimer (Derby Skillbuild)</dc:creator>
  <cp:lastModifiedBy>Stacey Mortimer (Derby Skillbuild)</cp:lastModifiedBy>
  <cp:revision>1</cp:revision>
  <dcterms:created xsi:type="dcterms:W3CDTF">2023-10-01T18:43:20Z</dcterms:created>
  <dcterms:modified xsi:type="dcterms:W3CDTF">2023-10-17T18:41:29Z</dcterms:modified>
</cp:coreProperties>
</file>