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6" r:id="rId7"/>
    <p:sldId id="267" r:id="rId8"/>
    <p:sldId id="268" r:id="rId9"/>
    <p:sldId id="269" r:id="rId10"/>
    <p:sldId id="271" r:id="rId11"/>
    <p:sldId id="270" r:id="rId12"/>
    <p:sldId id="258" r:id="rId13"/>
    <p:sldId id="259" r:id="rId14"/>
    <p:sldId id="263" r:id="rId15"/>
    <p:sldId id="264" r:id="rId16"/>
    <p:sldId id="265" r:id="rId17"/>
    <p:sldId id="262" r:id="rId18"/>
    <p:sldId id="261"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F4361-A87D-4DCC-9AB2-12B4098CFFA2}" v="167" dt="2023-09-16T17:36:58.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Turner - Construction Tutor" userId="S::jamie.turner@derbyskillbuild.org::b3596114-9fad-439c-9efb-b4cb118d009f" providerId="AD" clId="Web-{8B2F4361-A87D-4DCC-9AB2-12B4098CFFA2}"/>
    <pc:docChg chg="addSld delSld modSld">
      <pc:chgData name="Jamie Turner - Construction Tutor" userId="S::jamie.turner@derbyskillbuild.org::b3596114-9fad-439c-9efb-b4cb118d009f" providerId="AD" clId="Web-{8B2F4361-A87D-4DCC-9AB2-12B4098CFFA2}" dt="2023-09-16T17:36:58.960" v="159" actId="1076"/>
      <pc:docMkLst>
        <pc:docMk/>
      </pc:docMkLst>
      <pc:sldChg chg="modSp">
        <pc:chgData name="Jamie Turner - Construction Tutor" userId="S::jamie.turner@derbyskillbuild.org::b3596114-9fad-439c-9efb-b4cb118d009f" providerId="AD" clId="Web-{8B2F4361-A87D-4DCC-9AB2-12B4098CFFA2}" dt="2023-09-16T17:20:56.425" v="35" actId="20577"/>
        <pc:sldMkLst>
          <pc:docMk/>
          <pc:sldMk cId="2606307218" sldId="266"/>
        </pc:sldMkLst>
        <pc:spChg chg="mod">
          <ac:chgData name="Jamie Turner - Construction Tutor" userId="S::jamie.turner@derbyskillbuild.org::b3596114-9fad-439c-9efb-b4cb118d009f" providerId="AD" clId="Web-{8B2F4361-A87D-4DCC-9AB2-12B4098CFFA2}" dt="2023-09-16T17:20:56.425" v="35" actId="20577"/>
          <ac:spMkLst>
            <pc:docMk/>
            <pc:sldMk cId="2606307218" sldId="266"/>
            <ac:spMk id="9" creationId="{1EF39F44-D175-670A-E147-748F9CB44F56}"/>
          </ac:spMkLst>
        </pc:spChg>
      </pc:sldChg>
      <pc:sldChg chg="modSp">
        <pc:chgData name="Jamie Turner - Construction Tutor" userId="S::jamie.turner@derbyskillbuild.org::b3596114-9fad-439c-9efb-b4cb118d009f" providerId="AD" clId="Web-{8B2F4361-A87D-4DCC-9AB2-12B4098CFFA2}" dt="2023-09-16T17:21:19.645" v="48" actId="20577"/>
        <pc:sldMkLst>
          <pc:docMk/>
          <pc:sldMk cId="571093633" sldId="267"/>
        </pc:sldMkLst>
        <pc:spChg chg="mod">
          <ac:chgData name="Jamie Turner - Construction Tutor" userId="S::jamie.turner@derbyskillbuild.org::b3596114-9fad-439c-9efb-b4cb118d009f" providerId="AD" clId="Web-{8B2F4361-A87D-4DCC-9AB2-12B4098CFFA2}" dt="2023-09-16T17:21:19.645" v="48" actId="20577"/>
          <ac:spMkLst>
            <pc:docMk/>
            <pc:sldMk cId="571093633" sldId="267"/>
            <ac:spMk id="9" creationId="{1EF39F44-D175-670A-E147-748F9CB44F56}"/>
          </ac:spMkLst>
        </pc:spChg>
      </pc:sldChg>
      <pc:sldChg chg="addSp delSp modSp add replId">
        <pc:chgData name="Jamie Turner - Construction Tutor" userId="S::jamie.turner@derbyskillbuild.org::b3596114-9fad-439c-9efb-b4cb118d009f" providerId="AD" clId="Web-{8B2F4361-A87D-4DCC-9AB2-12B4098CFFA2}" dt="2023-09-16T17:20:24.456" v="21"/>
        <pc:sldMkLst>
          <pc:docMk/>
          <pc:sldMk cId="1573029814" sldId="268"/>
        </pc:sldMkLst>
        <pc:spChg chg="mod">
          <ac:chgData name="Jamie Turner - Construction Tutor" userId="S::jamie.turner@derbyskillbuild.org::b3596114-9fad-439c-9efb-b4cb118d009f" providerId="AD" clId="Web-{8B2F4361-A87D-4DCC-9AB2-12B4098CFFA2}" dt="2023-09-16T17:18:43.608" v="11" actId="20577"/>
          <ac:spMkLst>
            <pc:docMk/>
            <pc:sldMk cId="1573029814" sldId="268"/>
            <ac:spMk id="9" creationId="{1EF39F44-D175-670A-E147-748F9CB44F56}"/>
          </ac:spMkLst>
        </pc:spChg>
        <pc:picChg chg="del">
          <ac:chgData name="Jamie Turner - Construction Tutor" userId="S::jamie.turner@derbyskillbuild.org::b3596114-9fad-439c-9efb-b4cb118d009f" providerId="AD" clId="Web-{8B2F4361-A87D-4DCC-9AB2-12B4098CFFA2}" dt="2023-09-16T17:20:24.456" v="21"/>
          <ac:picMkLst>
            <pc:docMk/>
            <pc:sldMk cId="1573029814" sldId="268"/>
            <ac:picMk id="2" creationId="{8E231F02-C4CA-513B-6FF4-6408AED47DBA}"/>
          </ac:picMkLst>
        </pc:picChg>
        <pc:picChg chg="add mod">
          <ac:chgData name="Jamie Turner - Construction Tutor" userId="S::jamie.turner@derbyskillbuild.org::b3596114-9fad-439c-9efb-b4cb118d009f" providerId="AD" clId="Web-{8B2F4361-A87D-4DCC-9AB2-12B4098CFFA2}" dt="2023-09-16T17:20:17.830" v="20" actId="1076"/>
          <ac:picMkLst>
            <pc:docMk/>
            <pc:sldMk cId="1573029814" sldId="268"/>
            <ac:picMk id="5" creationId="{F1A8BD7B-902B-3827-3267-61842A31A71C}"/>
          </ac:picMkLst>
        </pc:picChg>
        <pc:picChg chg="add mod">
          <ac:chgData name="Jamie Turner - Construction Tutor" userId="S::jamie.turner@derbyskillbuild.org::b3596114-9fad-439c-9efb-b4cb118d009f" providerId="AD" clId="Web-{8B2F4361-A87D-4DCC-9AB2-12B4098CFFA2}" dt="2023-09-16T17:20:08.736" v="18" actId="1076"/>
          <ac:picMkLst>
            <pc:docMk/>
            <pc:sldMk cId="1573029814" sldId="268"/>
            <ac:picMk id="6" creationId="{174AFFB6-8983-939D-FA7F-8D84FA6830E5}"/>
          </ac:picMkLst>
        </pc:picChg>
        <pc:picChg chg="del">
          <ac:chgData name="Jamie Turner - Construction Tutor" userId="S::jamie.turner@derbyskillbuild.org::b3596114-9fad-439c-9efb-b4cb118d009f" providerId="AD" clId="Web-{8B2F4361-A87D-4DCC-9AB2-12B4098CFFA2}" dt="2023-09-16T17:20:14.799" v="19"/>
          <ac:picMkLst>
            <pc:docMk/>
            <pc:sldMk cId="1573029814" sldId="268"/>
            <ac:picMk id="7" creationId="{20A32426-88E1-B5FC-8CE7-843F9C6C2685}"/>
          </ac:picMkLst>
        </pc:picChg>
        <pc:picChg chg="del">
          <ac:chgData name="Jamie Turner - Construction Tutor" userId="S::jamie.turner@derbyskillbuild.org::b3596114-9fad-439c-9efb-b4cb118d009f" providerId="AD" clId="Web-{8B2F4361-A87D-4DCC-9AB2-12B4098CFFA2}" dt="2023-09-16T17:19:55.376" v="15"/>
          <ac:picMkLst>
            <pc:docMk/>
            <pc:sldMk cId="1573029814" sldId="268"/>
            <ac:picMk id="8" creationId="{7C5382EE-E8F9-8BFD-1BEC-F6A7B2B4E980}"/>
          </ac:picMkLst>
        </pc:picChg>
        <pc:picChg chg="del">
          <ac:chgData name="Jamie Turner - Construction Tutor" userId="S::jamie.turner@derbyskillbuild.org::b3596114-9fad-439c-9efb-b4cb118d009f" providerId="AD" clId="Web-{8B2F4361-A87D-4DCC-9AB2-12B4098CFFA2}" dt="2023-09-16T17:20:04.330" v="17"/>
          <ac:picMkLst>
            <pc:docMk/>
            <pc:sldMk cId="1573029814" sldId="268"/>
            <ac:picMk id="10" creationId="{218F5A80-57D7-E10E-CC2B-3939B962FFD6}"/>
          </ac:picMkLst>
        </pc:picChg>
        <pc:picChg chg="add mod">
          <ac:chgData name="Jamie Turner - Construction Tutor" userId="S::jamie.turner@derbyskillbuild.org::b3596114-9fad-439c-9efb-b4cb118d009f" providerId="AD" clId="Web-{8B2F4361-A87D-4DCC-9AB2-12B4098CFFA2}" dt="2023-09-16T17:20:00.455" v="16" actId="1076"/>
          <ac:picMkLst>
            <pc:docMk/>
            <pc:sldMk cId="1573029814" sldId="268"/>
            <ac:picMk id="11" creationId="{7627DEA1-CE33-435A-F66F-7B821C514C02}"/>
          </ac:picMkLst>
        </pc:picChg>
      </pc:sldChg>
      <pc:sldChg chg="addSp delSp modSp add replId">
        <pc:chgData name="Jamie Turner - Construction Tutor" userId="S::jamie.turner@derbyskillbuild.org::b3596114-9fad-439c-9efb-b4cb118d009f" providerId="AD" clId="Web-{8B2F4361-A87D-4DCC-9AB2-12B4098CFFA2}" dt="2023-09-16T17:26:07.734" v="90"/>
        <pc:sldMkLst>
          <pc:docMk/>
          <pc:sldMk cId="3299638711" sldId="269"/>
        </pc:sldMkLst>
        <pc:spChg chg="mod ord">
          <ac:chgData name="Jamie Turner - Construction Tutor" userId="S::jamie.turner@derbyskillbuild.org::b3596114-9fad-439c-9efb-b4cb118d009f" providerId="AD" clId="Web-{8B2F4361-A87D-4DCC-9AB2-12B4098CFFA2}" dt="2023-09-16T17:26:07.734" v="90"/>
          <ac:spMkLst>
            <pc:docMk/>
            <pc:sldMk cId="3299638711" sldId="269"/>
            <ac:spMk id="3" creationId="{29DE36CB-01DE-50E9-E83F-67FDFA252B5A}"/>
          </ac:spMkLst>
        </pc:spChg>
        <pc:spChg chg="add mod">
          <ac:chgData name="Jamie Turner - Construction Tutor" userId="S::jamie.turner@derbyskillbuild.org::b3596114-9fad-439c-9efb-b4cb118d009f" providerId="AD" clId="Web-{8B2F4361-A87D-4DCC-9AB2-12B4098CFFA2}" dt="2023-09-16T17:26:07.734" v="90"/>
          <ac:spMkLst>
            <pc:docMk/>
            <pc:sldMk cId="3299638711" sldId="269"/>
            <ac:spMk id="7" creationId="{89D12542-B6D8-BF02-D380-CA011D3BB984}"/>
          </ac:spMkLst>
        </pc:spChg>
        <pc:spChg chg="mod ord">
          <ac:chgData name="Jamie Turner - Construction Tutor" userId="S::jamie.turner@derbyskillbuild.org::b3596114-9fad-439c-9efb-b4cb118d009f" providerId="AD" clId="Web-{8B2F4361-A87D-4DCC-9AB2-12B4098CFFA2}" dt="2023-09-16T17:26:07.734" v="90"/>
          <ac:spMkLst>
            <pc:docMk/>
            <pc:sldMk cId="3299638711" sldId="269"/>
            <ac:spMk id="9" creationId="{1EF39F44-D175-670A-E147-748F9CB44F56}"/>
          </ac:spMkLst>
        </pc:spChg>
        <pc:spChg chg="add mod">
          <ac:chgData name="Jamie Turner - Construction Tutor" userId="S::jamie.turner@derbyskillbuild.org::b3596114-9fad-439c-9efb-b4cb118d009f" providerId="AD" clId="Web-{8B2F4361-A87D-4DCC-9AB2-12B4098CFFA2}" dt="2023-09-16T17:26:07.734" v="90"/>
          <ac:spMkLst>
            <pc:docMk/>
            <pc:sldMk cId="3299638711" sldId="269"/>
            <ac:spMk id="12" creationId="{62459916-65C9-DA10-014C-5D1793380D6E}"/>
          </ac:spMkLst>
        </pc:spChg>
        <pc:spChg chg="add mod">
          <ac:chgData name="Jamie Turner - Construction Tutor" userId="S::jamie.turner@derbyskillbuild.org::b3596114-9fad-439c-9efb-b4cb118d009f" providerId="AD" clId="Web-{8B2F4361-A87D-4DCC-9AB2-12B4098CFFA2}" dt="2023-09-16T17:26:07.734" v="90"/>
          <ac:spMkLst>
            <pc:docMk/>
            <pc:sldMk cId="3299638711" sldId="269"/>
            <ac:spMk id="16" creationId="{C3E1B9D4-A535-3364-2EBE-F6AF245B7E8A}"/>
          </ac:spMkLst>
        </pc:spChg>
        <pc:spChg chg="del">
          <ac:chgData name="Jamie Turner - Construction Tutor" userId="S::jamie.turner@derbyskillbuild.org::b3596114-9fad-439c-9efb-b4cb118d009f" providerId="AD" clId="Web-{8B2F4361-A87D-4DCC-9AB2-12B4098CFFA2}" dt="2023-09-16T17:26:07.734" v="90"/>
          <ac:spMkLst>
            <pc:docMk/>
            <pc:sldMk cId="3299638711" sldId="269"/>
            <ac:spMk id="42" creationId="{0EFD753D-6A49-46DD-9E82-AA6E2C62B461}"/>
          </ac:spMkLst>
        </pc:spChg>
        <pc:spChg chg="del">
          <ac:chgData name="Jamie Turner - Construction Tutor" userId="S::jamie.turner@derbyskillbuild.org::b3596114-9fad-439c-9efb-b4cb118d009f" providerId="AD" clId="Web-{8B2F4361-A87D-4DCC-9AB2-12B4098CFFA2}" dt="2023-09-16T17:26:07.734" v="90"/>
          <ac:spMkLst>
            <pc:docMk/>
            <pc:sldMk cId="3299638711" sldId="269"/>
            <ac:spMk id="44" creationId="{138A5824-1F4A-4EE7-BC13-5BB48FC0809B}"/>
          </ac:spMkLst>
        </pc:spChg>
        <pc:spChg chg="add">
          <ac:chgData name="Jamie Turner - Construction Tutor" userId="S::jamie.turner@derbyskillbuild.org::b3596114-9fad-439c-9efb-b4cb118d009f" providerId="AD" clId="Web-{8B2F4361-A87D-4DCC-9AB2-12B4098CFFA2}" dt="2023-09-16T17:26:07.734" v="90"/>
          <ac:spMkLst>
            <pc:docMk/>
            <pc:sldMk cId="3299638711" sldId="269"/>
            <ac:spMk id="49" creationId="{891401DC-7AF6-42FA-BE31-CF773B6C8B2E}"/>
          </ac:spMkLst>
        </pc:spChg>
        <pc:spChg chg="add">
          <ac:chgData name="Jamie Turner - Construction Tutor" userId="S::jamie.turner@derbyskillbuild.org::b3596114-9fad-439c-9efb-b4cb118d009f" providerId="AD" clId="Web-{8B2F4361-A87D-4DCC-9AB2-12B4098CFFA2}" dt="2023-09-16T17:26:07.734" v="90"/>
          <ac:spMkLst>
            <pc:docMk/>
            <pc:sldMk cId="3299638711" sldId="269"/>
            <ac:spMk id="51" creationId="{2B7203F0-D9CB-4774-B9D4-B3AB625DFBAD}"/>
          </ac:spMkLst>
        </pc:spChg>
        <pc:picChg chg="add mod">
          <ac:chgData name="Jamie Turner - Construction Tutor" userId="S::jamie.turner@derbyskillbuild.org::b3596114-9fad-439c-9efb-b4cb118d009f" providerId="AD" clId="Web-{8B2F4361-A87D-4DCC-9AB2-12B4098CFFA2}" dt="2023-09-16T17:26:07.734" v="90"/>
          <ac:picMkLst>
            <pc:docMk/>
            <pc:sldMk cId="3299638711" sldId="269"/>
            <ac:picMk id="2" creationId="{13A5086E-1459-B245-704B-0F3F4AC7D290}"/>
          </ac:picMkLst>
        </pc:picChg>
        <pc:picChg chg="mod">
          <ac:chgData name="Jamie Turner - Construction Tutor" userId="S::jamie.turner@derbyskillbuild.org::b3596114-9fad-439c-9efb-b4cb118d009f" providerId="AD" clId="Web-{8B2F4361-A87D-4DCC-9AB2-12B4098CFFA2}" dt="2023-09-16T17:26:07.734" v="90"/>
          <ac:picMkLst>
            <pc:docMk/>
            <pc:sldMk cId="3299638711" sldId="269"/>
            <ac:picMk id="4" creationId="{BF17B939-FB9F-5104-75DE-0445283A2F20}"/>
          </ac:picMkLst>
        </pc:picChg>
        <pc:picChg chg="del">
          <ac:chgData name="Jamie Turner - Construction Tutor" userId="S::jamie.turner@derbyskillbuild.org::b3596114-9fad-439c-9efb-b4cb118d009f" providerId="AD" clId="Web-{8B2F4361-A87D-4DCC-9AB2-12B4098CFFA2}" dt="2023-09-16T17:21:54.053" v="68"/>
          <ac:picMkLst>
            <pc:docMk/>
            <pc:sldMk cId="3299638711" sldId="269"/>
            <ac:picMk id="5" creationId="{F1A8BD7B-902B-3827-3267-61842A31A71C}"/>
          </ac:picMkLst>
        </pc:picChg>
        <pc:picChg chg="del">
          <ac:chgData name="Jamie Turner - Construction Tutor" userId="S::jamie.turner@derbyskillbuild.org::b3596114-9fad-439c-9efb-b4cb118d009f" providerId="AD" clId="Web-{8B2F4361-A87D-4DCC-9AB2-12B4098CFFA2}" dt="2023-09-16T17:21:46.052" v="66"/>
          <ac:picMkLst>
            <pc:docMk/>
            <pc:sldMk cId="3299638711" sldId="269"/>
            <ac:picMk id="6" creationId="{174AFFB6-8983-939D-FA7F-8D84FA6830E5}"/>
          </ac:picMkLst>
        </pc:picChg>
        <pc:picChg chg="add mod ord">
          <ac:chgData name="Jamie Turner - Construction Tutor" userId="S::jamie.turner@derbyskillbuild.org::b3596114-9fad-439c-9efb-b4cb118d009f" providerId="AD" clId="Web-{8B2F4361-A87D-4DCC-9AB2-12B4098CFFA2}" dt="2023-09-16T17:26:07.734" v="90"/>
          <ac:picMkLst>
            <pc:docMk/>
            <pc:sldMk cId="3299638711" sldId="269"/>
            <ac:picMk id="10" creationId="{B6B7A1CC-32E7-52AC-FEDA-605CE36706FE}"/>
          </ac:picMkLst>
        </pc:picChg>
        <pc:picChg chg="del">
          <ac:chgData name="Jamie Turner - Construction Tutor" userId="S::jamie.turner@derbyskillbuild.org::b3596114-9fad-439c-9efb-b4cb118d009f" providerId="AD" clId="Web-{8B2F4361-A87D-4DCC-9AB2-12B4098CFFA2}" dt="2023-09-16T17:21:49.443" v="67"/>
          <ac:picMkLst>
            <pc:docMk/>
            <pc:sldMk cId="3299638711" sldId="269"/>
            <ac:picMk id="11" creationId="{7627DEA1-CE33-435A-F66F-7B821C514C02}"/>
          </ac:picMkLst>
        </pc:picChg>
        <pc:picChg chg="add mod ord">
          <ac:chgData name="Jamie Turner - Construction Tutor" userId="S::jamie.turner@derbyskillbuild.org::b3596114-9fad-439c-9efb-b4cb118d009f" providerId="AD" clId="Web-{8B2F4361-A87D-4DCC-9AB2-12B4098CFFA2}" dt="2023-09-16T17:26:07.734" v="90"/>
          <ac:picMkLst>
            <pc:docMk/>
            <pc:sldMk cId="3299638711" sldId="269"/>
            <ac:picMk id="14" creationId="{CCF6B899-E169-885F-BA71-95DACD973E60}"/>
          </ac:picMkLst>
        </pc:picChg>
        <pc:picChg chg="add mod ord">
          <ac:chgData name="Jamie Turner - Construction Tutor" userId="S::jamie.turner@derbyskillbuild.org::b3596114-9fad-439c-9efb-b4cb118d009f" providerId="AD" clId="Web-{8B2F4361-A87D-4DCC-9AB2-12B4098CFFA2}" dt="2023-09-16T17:26:07.734" v="90"/>
          <ac:picMkLst>
            <pc:docMk/>
            <pc:sldMk cId="3299638711" sldId="269"/>
            <ac:picMk id="15" creationId="{8E0592F1-EB7C-AE90-074E-87BF4F12A10D}"/>
          </ac:picMkLst>
        </pc:picChg>
        <pc:cxnChg chg="add">
          <ac:chgData name="Jamie Turner - Construction Tutor" userId="S::jamie.turner@derbyskillbuild.org::b3596114-9fad-439c-9efb-b4cb118d009f" providerId="AD" clId="Web-{8B2F4361-A87D-4DCC-9AB2-12B4098CFFA2}" dt="2023-09-16T17:26:07.734" v="90"/>
          <ac:cxnSpMkLst>
            <pc:docMk/>
            <pc:sldMk cId="3299638711" sldId="269"/>
            <ac:cxnSpMk id="53" creationId="{A88CB8AF-5631-45C6-BFEC-971C4D6E5836}"/>
          </ac:cxnSpMkLst>
        </pc:cxnChg>
        <pc:cxnChg chg="add">
          <ac:chgData name="Jamie Turner - Construction Tutor" userId="S::jamie.turner@derbyskillbuild.org::b3596114-9fad-439c-9efb-b4cb118d009f" providerId="AD" clId="Web-{8B2F4361-A87D-4DCC-9AB2-12B4098CFFA2}" dt="2023-09-16T17:26:07.734" v="90"/>
          <ac:cxnSpMkLst>
            <pc:docMk/>
            <pc:sldMk cId="3299638711" sldId="269"/>
            <ac:cxnSpMk id="55" creationId="{9F2EA1AF-73AB-4FCB-B4EE-0E42E7250F64}"/>
          </ac:cxnSpMkLst>
        </pc:cxnChg>
        <pc:cxnChg chg="add">
          <ac:chgData name="Jamie Turner - Construction Tutor" userId="S::jamie.turner@derbyskillbuild.org::b3596114-9fad-439c-9efb-b4cb118d009f" providerId="AD" clId="Web-{8B2F4361-A87D-4DCC-9AB2-12B4098CFFA2}" dt="2023-09-16T17:26:07.734" v="90"/>
          <ac:cxnSpMkLst>
            <pc:docMk/>
            <pc:sldMk cId="3299638711" sldId="269"/>
            <ac:cxnSpMk id="57" creationId="{65A18FBF-6157-4210-BEF2-9A6C31FA89AD}"/>
          </ac:cxnSpMkLst>
        </pc:cxnChg>
        <pc:cxnChg chg="add">
          <ac:chgData name="Jamie Turner - Construction Tutor" userId="S::jamie.turner@derbyskillbuild.org::b3596114-9fad-439c-9efb-b4cb118d009f" providerId="AD" clId="Web-{8B2F4361-A87D-4DCC-9AB2-12B4098CFFA2}" dt="2023-09-16T17:26:07.734" v="90"/>
          <ac:cxnSpMkLst>
            <pc:docMk/>
            <pc:sldMk cId="3299638711" sldId="269"/>
            <ac:cxnSpMk id="59" creationId="{43C9CCA8-3CEC-4CD0-A624-A701C612511D}"/>
          </ac:cxnSpMkLst>
        </pc:cxnChg>
      </pc:sldChg>
      <pc:sldChg chg="addSp delSp modSp add replId">
        <pc:chgData name="Jamie Turner - Construction Tutor" userId="S::jamie.turner@derbyskillbuild.org::b3596114-9fad-439c-9efb-b4cb118d009f" providerId="AD" clId="Web-{8B2F4361-A87D-4DCC-9AB2-12B4098CFFA2}" dt="2023-09-16T17:29:44.179" v="121" actId="1076"/>
        <pc:sldMkLst>
          <pc:docMk/>
          <pc:sldMk cId="1640921547" sldId="270"/>
        </pc:sldMkLst>
        <pc:spChg chg="mod">
          <ac:chgData name="Jamie Turner - Construction Tutor" userId="S::jamie.turner@derbyskillbuild.org::b3596114-9fad-439c-9efb-b4cb118d009f" providerId="AD" clId="Web-{8B2F4361-A87D-4DCC-9AB2-12B4098CFFA2}" dt="2023-09-16T17:29:03.396" v="117"/>
          <ac:spMkLst>
            <pc:docMk/>
            <pc:sldMk cId="1640921547" sldId="270"/>
            <ac:spMk id="3" creationId="{29DE36CB-01DE-50E9-E83F-67FDFA252B5A}"/>
          </ac:spMkLst>
        </pc:spChg>
        <pc:spChg chg="add mod ord">
          <ac:chgData name="Jamie Turner - Construction Tutor" userId="S::jamie.turner@derbyskillbuild.org::b3596114-9fad-439c-9efb-b4cb118d009f" providerId="AD" clId="Web-{8B2F4361-A87D-4DCC-9AB2-12B4098CFFA2}" dt="2023-09-16T17:29:03.396" v="117"/>
          <ac:spMkLst>
            <pc:docMk/>
            <pc:sldMk cId="1640921547" sldId="270"/>
            <ac:spMk id="6" creationId="{E1A41A36-4248-7589-3854-DF96DF7EC527}"/>
          </ac:spMkLst>
        </pc:spChg>
        <pc:spChg chg="del">
          <ac:chgData name="Jamie Turner - Construction Tutor" userId="S::jamie.turner@derbyskillbuild.org::b3596114-9fad-439c-9efb-b4cb118d009f" providerId="AD" clId="Web-{8B2F4361-A87D-4DCC-9AB2-12B4098CFFA2}" dt="2023-09-16T17:27:19.595" v="99"/>
          <ac:spMkLst>
            <pc:docMk/>
            <pc:sldMk cId="1640921547" sldId="270"/>
            <ac:spMk id="7" creationId="{89D12542-B6D8-BF02-D380-CA011D3BB984}"/>
          </ac:spMkLst>
        </pc:spChg>
        <pc:spChg chg="mod">
          <ac:chgData name="Jamie Turner - Construction Tutor" userId="S::jamie.turner@derbyskillbuild.org::b3596114-9fad-439c-9efb-b4cb118d009f" providerId="AD" clId="Web-{8B2F4361-A87D-4DCC-9AB2-12B4098CFFA2}" dt="2023-09-16T17:29:03.396" v="117"/>
          <ac:spMkLst>
            <pc:docMk/>
            <pc:sldMk cId="1640921547" sldId="270"/>
            <ac:spMk id="9" creationId="{1EF39F44-D175-670A-E147-748F9CB44F56}"/>
          </ac:spMkLst>
        </pc:spChg>
        <pc:spChg chg="del">
          <ac:chgData name="Jamie Turner - Construction Tutor" userId="S::jamie.turner@derbyskillbuild.org::b3596114-9fad-439c-9efb-b4cb118d009f" providerId="AD" clId="Web-{8B2F4361-A87D-4DCC-9AB2-12B4098CFFA2}" dt="2023-09-16T17:27:28.893" v="101"/>
          <ac:spMkLst>
            <pc:docMk/>
            <pc:sldMk cId="1640921547" sldId="270"/>
            <ac:spMk id="12" creationId="{62459916-65C9-DA10-014C-5D1793380D6E}"/>
          </ac:spMkLst>
        </pc:spChg>
        <pc:spChg chg="add mod ord">
          <ac:chgData name="Jamie Turner - Construction Tutor" userId="S::jamie.turner@derbyskillbuild.org::b3596114-9fad-439c-9efb-b4cb118d009f" providerId="AD" clId="Web-{8B2F4361-A87D-4DCC-9AB2-12B4098CFFA2}" dt="2023-09-16T17:29:03.396" v="117"/>
          <ac:spMkLst>
            <pc:docMk/>
            <pc:sldMk cId="1640921547" sldId="270"/>
            <ac:spMk id="13" creationId="{E11022D6-B995-1728-CDA8-4A0D0333E44F}"/>
          </ac:spMkLst>
        </pc:spChg>
        <pc:spChg chg="del">
          <ac:chgData name="Jamie Turner - Construction Tutor" userId="S::jamie.turner@derbyskillbuild.org::b3596114-9fad-439c-9efb-b4cb118d009f" providerId="AD" clId="Web-{8B2F4361-A87D-4DCC-9AB2-12B4098CFFA2}" dt="2023-09-16T17:27:23.064" v="100"/>
          <ac:spMkLst>
            <pc:docMk/>
            <pc:sldMk cId="1640921547" sldId="270"/>
            <ac:spMk id="16" creationId="{C3E1B9D4-A535-3364-2EBE-F6AF245B7E8A}"/>
          </ac:spMkLst>
        </pc:spChg>
        <pc:spChg chg="add mod">
          <ac:chgData name="Jamie Turner - Construction Tutor" userId="S::jamie.turner@derbyskillbuild.org::b3596114-9fad-439c-9efb-b4cb118d009f" providerId="AD" clId="Web-{8B2F4361-A87D-4DCC-9AB2-12B4098CFFA2}" dt="2023-09-16T17:29:03.396" v="117"/>
          <ac:spMkLst>
            <pc:docMk/>
            <pc:sldMk cId="1640921547" sldId="270"/>
            <ac:spMk id="19" creationId="{2D7A697E-097B-4DBA-0D11-C4E0762ED685}"/>
          </ac:spMkLst>
        </pc:spChg>
        <pc:spChg chg="del">
          <ac:chgData name="Jamie Turner - Construction Tutor" userId="S::jamie.turner@derbyskillbuild.org::b3596114-9fad-439c-9efb-b4cb118d009f" providerId="AD" clId="Web-{8B2F4361-A87D-4DCC-9AB2-12B4098CFFA2}" dt="2023-09-16T17:29:03.396" v="117"/>
          <ac:spMkLst>
            <pc:docMk/>
            <pc:sldMk cId="1640921547" sldId="270"/>
            <ac:spMk id="49" creationId="{891401DC-7AF6-42FA-BE31-CF773B6C8B2E}"/>
          </ac:spMkLst>
        </pc:spChg>
        <pc:spChg chg="del">
          <ac:chgData name="Jamie Turner - Construction Tutor" userId="S::jamie.turner@derbyskillbuild.org::b3596114-9fad-439c-9efb-b4cb118d009f" providerId="AD" clId="Web-{8B2F4361-A87D-4DCC-9AB2-12B4098CFFA2}" dt="2023-09-16T17:29:03.396" v="117"/>
          <ac:spMkLst>
            <pc:docMk/>
            <pc:sldMk cId="1640921547" sldId="270"/>
            <ac:spMk id="51" creationId="{2B7203F0-D9CB-4774-B9D4-B3AB625DFBAD}"/>
          </ac:spMkLst>
        </pc:spChg>
        <pc:spChg chg="add del">
          <ac:chgData name="Jamie Turner - Construction Tutor" userId="S::jamie.turner@derbyskillbuild.org::b3596114-9fad-439c-9efb-b4cb118d009f" providerId="AD" clId="Web-{8B2F4361-A87D-4DCC-9AB2-12B4098CFFA2}" dt="2023-09-16T17:29:36.366" v="120"/>
          <ac:spMkLst>
            <pc:docMk/>
            <pc:sldMk cId="1640921547" sldId="270"/>
            <ac:spMk id="64" creationId="{0EFD753D-6A49-46DD-9E82-AA6E2C62B461}"/>
          </ac:spMkLst>
        </pc:spChg>
        <pc:spChg chg="add del">
          <ac:chgData name="Jamie Turner - Construction Tutor" userId="S::jamie.turner@derbyskillbuild.org::b3596114-9fad-439c-9efb-b4cb118d009f" providerId="AD" clId="Web-{8B2F4361-A87D-4DCC-9AB2-12B4098CFFA2}" dt="2023-09-16T17:29:36.366" v="120"/>
          <ac:spMkLst>
            <pc:docMk/>
            <pc:sldMk cId="1640921547" sldId="270"/>
            <ac:spMk id="66" creationId="{138A5824-1F4A-4EE7-BC13-5BB48FC0809B}"/>
          </ac:spMkLst>
        </pc:spChg>
        <pc:spChg chg="add">
          <ac:chgData name="Jamie Turner - Construction Tutor" userId="S::jamie.turner@derbyskillbuild.org::b3596114-9fad-439c-9efb-b4cb118d009f" providerId="AD" clId="Web-{8B2F4361-A87D-4DCC-9AB2-12B4098CFFA2}" dt="2023-09-16T17:29:36.366" v="120"/>
          <ac:spMkLst>
            <pc:docMk/>
            <pc:sldMk cId="1640921547" sldId="270"/>
            <ac:spMk id="71" creationId="{0EFD753D-6A49-46DD-9E82-AA6E2C62B461}"/>
          </ac:spMkLst>
        </pc:spChg>
        <pc:spChg chg="add">
          <ac:chgData name="Jamie Turner - Construction Tutor" userId="S::jamie.turner@derbyskillbuild.org::b3596114-9fad-439c-9efb-b4cb118d009f" providerId="AD" clId="Web-{8B2F4361-A87D-4DCC-9AB2-12B4098CFFA2}" dt="2023-09-16T17:29:36.366" v="120"/>
          <ac:spMkLst>
            <pc:docMk/>
            <pc:sldMk cId="1640921547" sldId="270"/>
            <ac:spMk id="73" creationId="{138A5824-1F4A-4EE7-BC13-5BB48FC0809B}"/>
          </ac:spMkLst>
        </pc:spChg>
        <pc:picChg chg="del">
          <ac:chgData name="Jamie Turner - Construction Tutor" userId="S::jamie.turner@derbyskillbuild.org::b3596114-9fad-439c-9efb-b4cb118d009f" providerId="AD" clId="Web-{8B2F4361-A87D-4DCC-9AB2-12B4098CFFA2}" dt="2023-09-16T17:27:19.595" v="99"/>
          <ac:picMkLst>
            <pc:docMk/>
            <pc:sldMk cId="1640921547" sldId="270"/>
            <ac:picMk id="2" creationId="{13A5086E-1459-B245-704B-0F3F4AC7D290}"/>
          </ac:picMkLst>
        </pc:picChg>
        <pc:picChg chg="mod ord">
          <ac:chgData name="Jamie Turner - Construction Tutor" userId="S::jamie.turner@derbyskillbuild.org::b3596114-9fad-439c-9efb-b4cb118d009f" providerId="AD" clId="Web-{8B2F4361-A87D-4DCC-9AB2-12B4098CFFA2}" dt="2023-09-16T17:29:03.396" v="117"/>
          <ac:picMkLst>
            <pc:docMk/>
            <pc:sldMk cId="1640921547" sldId="270"/>
            <ac:picMk id="4" creationId="{BF17B939-FB9F-5104-75DE-0445283A2F20}"/>
          </ac:picMkLst>
        </pc:picChg>
        <pc:picChg chg="add mod">
          <ac:chgData name="Jamie Turner - Construction Tutor" userId="S::jamie.turner@derbyskillbuild.org::b3596114-9fad-439c-9efb-b4cb118d009f" providerId="AD" clId="Web-{8B2F4361-A87D-4DCC-9AB2-12B4098CFFA2}" dt="2023-09-16T17:29:36.366" v="120"/>
          <ac:picMkLst>
            <pc:docMk/>
            <pc:sldMk cId="1640921547" sldId="270"/>
            <ac:picMk id="5" creationId="{9DE254F6-D6F4-F73D-27E2-68581BD5D487}"/>
          </ac:picMkLst>
        </pc:picChg>
        <pc:picChg chg="del">
          <ac:chgData name="Jamie Turner - Construction Tutor" userId="S::jamie.turner@derbyskillbuild.org::b3596114-9fad-439c-9efb-b4cb118d009f" providerId="AD" clId="Web-{8B2F4361-A87D-4DCC-9AB2-12B4098CFFA2}" dt="2023-09-16T17:27:28.893" v="101"/>
          <ac:picMkLst>
            <pc:docMk/>
            <pc:sldMk cId="1640921547" sldId="270"/>
            <ac:picMk id="10" creationId="{B6B7A1CC-32E7-52AC-FEDA-605CE36706FE}"/>
          </ac:picMkLst>
        </pc:picChg>
        <pc:picChg chg="add mod">
          <ac:chgData name="Jamie Turner - Construction Tutor" userId="S::jamie.turner@derbyskillbuild.org::b3596114-9fad-439c-9efb-b4cb118d009f" providerId="AD" clId="Web-{8B2F4361-A87D-4DCC-9AB2-12B4098CFFA2}" dt="2023-09-16T17:29:03.396" v="117"/>
          <ac:picMkLst>
            <pc:docMk/>
            <pc:sldMk cId="1640921547" sldId="270"/>
            <ac:picMk id="11" creationId="{4068F6E6-6400-8433-F905-32478F63C79A}"/>
          </ac:picMkLst>
        </pc:picChg>
        <pc:picChg chg="del">
          <ac:chgData name="Jamie Turner - Construction Tutor" userId="S::jamie.turner@derbyskillbuild.org::b3596114-9fad-439c-9efb-b4cb118d009f" providerId="AD" clId="Web-{8B2F4361-A87D-4DCC-9AB2-12B4098CFFA2}" dt="2023-09-16T17:27:15.892" v="98"/>
          <ac:picMkLst>
            <pc:docMk/>
            <pc:sldMk cId="1640921547" sldId="270"/>
            <ac:picMk id="14" creationId="{CCF6B899-E169-885F-BA71-95DACD973E60}"/>
          </ac:picMkLst>
        </pc:picChg>
        <pc:picChg chg="del">
          <ac:chgData name="Jamie Turner - Construction Tutor" userId="S::jamie.turner@derbyskillbuild.org::b3596114-9fad-439c-9efb-b4cb118d009f" providerId="AD" clId="Web-{8B2F4361-A87D-4DCC-9AB2-12B4098CFFA2}" dt="2023-09-16T17:27:23.064" v="100"/>
          <ac:picMkLst>
            <pc:docMk/>
            <pc:sldMk cId="1640921547" sldId="270"/>
            <ac:picMk id="15" creationId="{8E0592F1-EB7C-AE90-074E-87BF4F12A10D}"/>
          </ac:picMkLst>
        </pc:picChg>
        <pc:picChg chg="add mod">
          <ac:chgData name="Jamie Turner - Construction Tutor" userId="S::jamie.turner@derbyskillbuild.org::b3596114-9fad-439c-9efb-b4cb118d009f" providerId="AD" clId="Web-{8B2F4361-A87D-4DCC-9AB2-12B4098CFFA2}" dt="2023-09-16T17:29:44.179" v="121" actId="1076"/>
          <ac:picMkLst>
            <pc:docMk/>
            <pc:sldMk cId="1640921547" sldId="270"/>
            <ac:picMk id="18" creationId="{A040087B-4769-F44C-20B2-26E7F6D4C2D9}"/>
          </ac:picMkLst>
        </pc:picChg>
        <pc:picChg chg="add mod ord">
          <ac:chgData name="Jamie Turner - Construction Tutor" userId="S::jamie.turner@derbyskillbuild.org::b3596114-9fad-439c-9efb-b4cb118d009f" providerId="AD" clId="Web-{8B2F4361-A87D-4DCC-9AB2-12B4098CFFA2}" dt="2023-09-16T17:29:03.396" v="117"/>
          <ac:picMkLst>
            <pc:docMk/>
            <pc:sldMk cId="1640921547" sldId="270"/>
            <ac:picMk id="21" creationId="{6EAF46B9-CDBE-580E-B41D-89980E39B856}"/>
          </ac:picMkLst>
        </pc:picChg>
        <pc:cxnChg chg="del">
          <ac:chgData name="Jamie Turner - Construction Tutor" userId="S::jamie.turner@derbyskillbuild.org::b3596114-9fad-439c-9efb-b4cb118d009f" providerId="AD" clId="Web-{8B2F4361-A87D-4DCC-9AB2-12B4098CFFA2}" dt="2023-09-16T17:29:03.396" v="117"/>
          <ac:cxnSpMkLst>
            <pc:docMk/>
            <pc:sldMk cId="1640921547" sldId="270"/>
            <ac:cxnSpMk id="53" creationId="{A88CB8AF-5631-45C6-BFEC-971C4D6E5836}"/>
          </ac:cxnSpMkLst>
        </pc:cxnChg>
        <pc:cxnChg chg="del">
          <ac:chgData name="Jamie Turner - Construction Tutor" userId="S::jamie.turner@derbyskillbuild.org::b3596114-9fad-439c-9efb-b4cb118d009f" providerId="AD" clId="Web-{8B2F4361-A87D-4DCC-9AB2-12B4098CFFA2}" dt="2023-09-16T17:29:03.396" v="117"/>
          <ac:cxnSpMkLst>
            <pc:docMk/>
            <pc:sldMk cId="1640921547" sldId="270"/>
            <ac:cxnSpMk id="55" creationId="{9F2EA1AF-73AB-4FCB-B4EE-0E42E7250F64}"/>
          </ac:cxnSpMkLst>
        </pc:cxnChg>
        <pc:cxnChg chg="del">
          <ac:chgData name="Jamie Turner - Construction Tutor" userId="S::jamie.turner@derbyskillbuild.org::b3596114-9fad-439c-9efb-b4cb118d009f" providerId="AD" clId="Web-{8B2F4361-A87D-4DCC-9AB2-12B4098CFFA2}" dt="2023-09-16T17:29:03.396" v="117"/>
          <ac:cxnSpMkLst>
            <pc:docMk/>
            <pc:sldMk cId="1640921547" sldId="270"/>
            <ac:cxnSpMk id="57" creationId="{65A18FBF-6157-4210-BEF2-9A6C31FA89AD}"/>
          </ac:cxnSpMkLst>
        </pc:cxnChg>
        <pc:cxnChg chg="del">
          <ac:chgData name="Jamie Turner - Construction Tutor" userId="S::jamie.turner@derbyskillbuild.org::b3596114-9fad-439c-9efb-b4cb118d009f" providerId="AD" clId="Web-{8B2F4361-A87D-4DCC-9AB2-12B4098CFFA2}" dt="2023-09-16T17:29:03.396" v="117"/>
          <ac:cxnSpMkLst>
            <pc:docMk/>
            <pc:sldMk cId="1640921547" sldId="270"/>
            <ac:cxnSpMk id="59" creationId="{43C9CCA8-3CEC-4CD0-A624-A701C612511D}"/>
          </ac:cxnSpMkLst>
        </pc:cxnChg>
      </pc:sldChg>
      <pc:sldChg chg="add del replId">
        <pc:chgData name="Jamie Turner - Construction Tutor" userId="S::jamie.turner@derbyskillbuild.org::b3596114-9fad-439c-9efb-b4cb118d009f" providerId="AD" clId="Web-{8B2F4361-A87D-4DCC-9AB2-12B4098CFFA2}" dt="2023-09-16T17:26:50.704" v="92"/>
        <pc:sldMkLst>
          <pc:docMk/>
          <pc:sldMk cId="1938113667" sldId="270"/>
        </pc:sldMkLst>
      </pc:sldChg>
      <pc:sldChg chg="addSp delSp modSp add replId">
        <pc:chgData name="Jamie Turner - Construction Tutor" userId="S::jamie.turner@derbyskillbuild.org::b3596114-9fad-439c-9efb-b4cb118d009f" providerId="AD" clId="Web-{8B2F4361-A87D-4DCC-9AB2-12B4098CFFA2}" dt="2023-09-16T17:36:58.960" v="159" actId="1076"/>
        <pc:sldMkLst>
          <pc:docMk/>
          <pc:sldMk cId="4044675171" sldId="271"/>
        </pc:sldMkLst>
        <pc:spChg chg="add mod">
          <ac:chgData name="Jamie Turner - Construction Tutor" userId="S::jamie.turner@derbyskillbuild.org::b3596114-9fad-439c-9efb-b4cb118d009f" providerId="AD" clId="Web-{8B2F4361-A87D-4DCC-9AB2-12B4098CFFA2}" dt="2023-09-16T17:33:46.344" v="142" actId="1076"/>
          <ac:spMkLst>
            <pc:docMk/>
            <pc:sldMk cId="4044675171" sldId="271"/>
            <ac:spMk id="6" creationId="{68D120BB-D79A-4670-1806-1848841F2C9A}"/>
          </ac:spMkLst>
        </pc:spChg>
        <pc:spChg chg="del">
          <ac:chgData name="Jamie Turner - Construction Tutor" userId="S::jamie.turner@derbyskillbuild.org::b3596114-9fad-439c-9efb-b4cb118d009f" providerId="AD" clId="Web-{8B2F4361-A87D-4DCC-9AB2-12B4098CFFA2}" dt="2023-09-16T17:31:01.057" v="125"/>
          <ac:spMkLst>
            <pc:docMk/>
            <pc:sldMk cId="4044675171" sldId="271"/>
            <ac:spMk id="7" creationId="{89D12542-B6D8-BF02-D380-CA011D3BB984}"/>
          </ac:spMkLst>
        </pc:spChg>
        <pc:spChg chg="mod">
          <ac:chgData name="Jamie Turner - Construction Tutor" userId="S::jamie.turner@derbyskillbuild.org::b3596114-9fad-439c-9efb-b4cb118d009f" providerId="AD" clId="Web-{8B2F4361-A87D-4DCC-9AB2-12B4098CFFA2}" dt="2023-09-16T17:32:10.387" v="137" actId="20577"/>
          <ac:spMkLst>
            <pc:docMk/>
            <pc:sldMk cId="4044675171" sldId="271"/>
            <ac:spMk id="9" creationId="{1EF39F44-D175-670A-E147-748F9CB44F56}"/>
          </ac:spMkLst>
        </pc:spChg>
        <pc:spChg chg="del">
          <ac:chgData name="Jamie Turner - Construction Tutor" userId="S::jamie.turner@derbyskillbuild.org::b3596114-9fad-439c-9efb-b4cb118d009f" providerId="AD" clId="Web-{8B2F4361-A87D-4DCC-9AB2-12B4098CFFA2}" dt="2023-09-16T17:30:51.478" v="123"/>
          <ac:spMkLst>
            <pc:docMk/>
            <pc:sldMk cId="4044675171" sldId="271"/>
            <ac:spMk id="12" creationId="{62459916-65C9-DA10-014C-5D1793380D6E}"/>
          </ac:spMkLst>
        </pc:spChg>
        <pc:spChg chg="add mod">
          <ac:chgData name="Jamie Turner - Construction Tutor" userId="S::jamie.turner@derbyskillbuild.org::b3596114-9fad-439c-9efb-b4cb118d009f" providerId="AD" clId="Web-{8B2F4361-A87D-4DCC-9AB2-12B4098CFFA2}" dt="2023-09-16T17:34:10.251" v="148" actId="1076"/>
          <ac:spMkLst>
            <pc:docMk/>
            <pc:sldMk cId="4044675171" sldId="271"/>
            <ac:spMk id="13" creationId="{43CAD614-ADE6-B8FB-FCA2-54FD9C558104}"/>
          </ac:spMkLst>
        </pc:spChg>
        <pc:spChg chg="del">
          <ac:chgData name="Jamie Turner - Construction Tutor" userId="S::jamie.turner@derbyskillbuild.org::b3596114-9fad-439c-9efb-b4cb118d009f" providerId="AD" clId="Web-{8B2F4361-A87D-4DCC-9AB2-12B4098CFFA2}" dt="2023-09-16T17:30:56.572" v="124"/>
          <ac:spMkLst>
            <pc:docMk/>
            <pc:sldMk cId="4044675171" sldId="271"/>
            <ac:spMk id="16" creationId="{C3E1B9D4-A535-3364-2EBE-F6AF245B7E8A}"/>
          </ac:spMkLst>
        </pc:spChg>
        <pc:spChg chg="add del mod">
          <ac:chgData name="Jamie Turner - Construction Tutor" userId="S::jamie.turner@derbyskillbuild.org::b3596114-9fad-439c-9efb-b4cb118d009f" providerId="AD" clId="Web-{8B2F4361-A87D-4DCC-9AB2-12B4098CFFA2}" dt="2023-09-16T17:35:13.722" v="157"/>
          <ac:spMkLst>
            <pc:docMk/>
            <pc:sldMk cId="4044675171" sldId="271"/>
            <ac:spMk id="19" creationId="{977906EA-8118-D748-0618-B9CE5413DB6E}"/>
          </ac:spMkLst>
        </pc:spChg>
        <pc:picChg chg="del">
          <ac:chgData name="Jamie Turner - Construction Tutor" userId="S::jamie.turner@derbyskillbuild.org::b3596114-9fad-439c-9efb-b4cb118d009f" providerId="AD" clId="Web-{8B2F4361-A87D-4DCC-9AB2-12B4098CFFA2}" dt="2023-09-16T17:31:01.057" v="125"/>
          <ac:picMkLst>
            <pc:docMk/>
            <pc:sldMk cId="4044675171" sldId="271"/>
            <ac:picMk id="2" creationId="{13A5086E-1459-B245-704B-0F3F4AC7D290}"/>
          </ac:picMkLst>
        </pc:picChg>
        <pc:picChg chg="add mod">
          <ac:chgData name="Jamie Turner - Construction Tutor" userId="S::jamie.turner@derbyskillbuild.org::b3596114-9fad-439c-9efb-b4cb118d009f" providerId="AD" clId="Web-{8B2F4361-A87D-4DCC-9AB2-12B4098CFFA2}" dt="2023-09-16T17:33:46.344" v="143" actId="1076"/>
          <ac:picMkLst>
            <pc:docMk/>
            <pc:sldMk cId="4044675171" sldId="271"/>
            <ac:picMk id="5" creationId="{65804039-0B72-156E-3273-5164A8D62A9C}"/>
          </ac:picMkLst>
        </pc:picChg>
        <pc:picChg chg="del">
          <ac:chgData name="Jamie Turner - Construction Tutor" userId="S::jamie.turner@derbyskillbuild.org::b3596114-9fad-439c-9efb-b4cb118d009f" providerId="AD" clId="Web-{8B2F4361-A87D-4DCC-9AB2-12B4098CFFA2}" dt="2023-09-16T17:30:51.478" v="123"/>
          <ac:picMkLst>
            <pc:docMk/>
            <pc:sldMk cId="4044675171" sldId="271"/>
            <ac:picMk id="10" creationId="{B6B7A1CC-32E7-52AC-FEDA-605CE36706FE}"/>
          </ac:picMkLst>
        </pc:picChg>
        <pc:picChg chg="add mod">
          <ac:chgData name="Jamie Turner - Construction Tutor" userId="S::jamie.turner@derbyskillbuild.org::b3596114-9fad-439c-9efb-b4cb118d009f" providerId="AD" clId="Web-{8B2F4361-A87D-4DCC-9AB2-12B4098CFFA2}" dt="2023-09-16T17:34:10.251" v="149" actId="1076"/>
          <ac:picMkLst>
            <pc:docMk/>
            <pc:sldMk cId="4044675171" sldId="271"/>
            <ac:picMk id="11" creationId="{8F8E04DC-6433-7067-B74B-AF74D416D648}"/>
          </ac:picMkLst>
        </pc:picChg>
        <pc:picChg chg="del">
          <ac:chgData name="Jamie Turner - Construction Tutor" userId="S::jamie.turner@derbyskillbuild.org::b3596114-9fad-439c-9efb-b4cb118d009f" providerId="AD" clId="Web-{8B2F4361-A87D-4DCC-9AB2-12B4098CFFA2}" dt="2023-09-16T17:31:07.182" v="126"/>
          <ac:picMkLst>
            <pc:docMk/>
            <pc:sldMk cId="4044675171" sldId="271"/>
            <ac:picMk id="14" creationId="{CCF6B899-E169-885F-BA71-95DACD973E60}"/>
          </ac:picMkLst>
        </pc:picChg>
        <pc:picChg chg="del">
          <ac:chgData name="Jamie Turner - Construction Tutor" userId="S::jamie.turner@derbyskillbuild.org::b3596114-9fad-439c-9efb-b4cb118d009f" providerId="AD" clId="Web-{8B2F4361-A87D-4DCC-9AB2-12B4098CFFA2}" dt="2023-09-16T17:30:56.572" v="124"/>
          <ac:picMkLst>
            <pc:docMk/>
            <pc:sldMk cId="4044675171" sldId="271"/>
            <ac:picMk id="15" creationId="{8E0592F1-EB7C-AE90-074E-87BF4F12A10D}"/>
          </ac:picMkLst>
        </pc:picChg>
        <pc:picChg chg="add mod">
          <ac:chgData name="Jamie Turner - Construction Tutor" userId="S::jamie.turner@derbyskillbuild.org::b3596114-9fad-439c-9efb-b4cb118d009f" providerId="AD" clId="Web-{8B2F4361-A87D-4DCC-9AB2-12B4098CFFA2}" dt="2023-09-16T17:34:48.049" v="154" actId="1076"/>
          <ac:picMkLst>
            <pc:docMk/>
            <pc:sldMk cId="4044675171" sldId="271"/>
            <ac:picMk id="18" creationId="{099D65D1-AA9D-53F2-766F-5088A73EFFAC}"/>
          </ac:picMkLst>
        </pc:picChg>
        <pc:picChg chg="add mod">
          <ac:chgData name="Jamie Turner - Construction Tutor" userId="S::jamie.turner@derbyskillbuild.org::b3596114-9fad-439c-9efb-b4cb118d009f" providerId="AD" clId="Web-{8B2F4361-A87D-4DCC-9AB2-12B4098CFFA2}" dt="2023-09-16T17:36:58.960" v="159" actId="1076"/>
          <ac:picMkLst>
            <pc:docMk/>
            <pc:sldMk cId="4044675171" sldId="271"/>
            <ac:picMk id="21" creationId="{B248F197-D71A-0BC8-45BF-FF474A1F907F}"/>
          </ac:picMkLst>
        </pc:picChg>
      </pc:sldChg>
    </pc:docChg>
  </pc:docChgLst>
  <pc:docChgLst>
    <pc:chgData name="Jamie Turner" userId="b3596114-9fad-439c-9efb-b4cb118d009f" providerId="ADAL" clId="{78331ACC-4467-E246-83EC-2D74C228FEEF}"/>
    <pc:docChg chg="modSld">
      <pc:chgData name="Jamie Turner" userId="b3596114-9fad-439c-9efb-b4cb118d009f" providerId="ADAL" clId="{78331ACC-4467-E246-83EC-2D74C228FEEF}" dt="2023-09-16T14:32:56.184" v="36" actId="20577"/>
      <pc:docMkLst>
        <pc:docMk/>
      </pc:docMkLst>
      <pc:sldChg chg="modSp">
        <pc:chgData name="Jamie Turner" userId="b3596114-9fad-439c-9efb-b4cb118d009f" providerId="ADAL" clId="{78331ACC-4467-E246-83EC-2D74C228FEEF}" dt="2023-09-16T14:32:56.184" v="36" actId="20577"/>
        <pc:sldMkLst>
          <pc:docMk/>
          <pc:sldMk cId="431891350" sldId="264"/>
        </pc:sldMkLst>
        <pc:spChg chg="mod">
          <ac:chgData name="Jamie Turner" userId="b3596114-9fad-439c-9efb-b4cb118d009f" providerId="ADAL" clId="{78331ACC-4467-E246-83EC-2D74C228FEEF}" dt="2023-09-16T14:32:56.184" v="36" actId="20577"/>
          <ac:spMkLst>
            <pc:docMk/>
            <pc:sldMk cId="431891350" sldId="264"/>
            <ac:spMk id="3" creationId="{782E7E29-B13C-36D2-8D63-4B63CF3BA8F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3B42-C0E3-7806-CA7F-89679DA091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5FFC98-31F3-0C7F-2B8E-7853120695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E2BA66-9855-8C6F-9F03-1FA89C2A6B2B}"/>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5" name="Footer Placeholder 4">
            <a:extLst>
              <a:ext uri="{FF2B5EF4-FFF2-40B4-BE49-F238E27FC236}">
                <a16:creationId xmlns:a16="http://schemas.microsoft.com/office/drawing/2014/main" id="{FBCBC6B6-EAE2-AC79-D9D5-F4609BAEA0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DBB9F8-D201-3FC8-4A84-A915448E62A2}"/>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2898463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D889-CB24-C994-B712-C0D5665967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B77A2B-8465-E5C1-7227-7FEFD84648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6DFF8D-5E00-20D6-09CC-4C101D47A8E9}"/>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5" name="Footer Placeholder 4">
            <a:extLst>
              <a:ext uri="{FF2B5EF4-FFF2-40B4-BE49-F238E27FC236}">
                <a16:creationId xmlns:a16="http://schemas.microsoft.com/office/drawing/2014/main" id="{532662A2-97E5-3646-80ED-9703F8B5C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9E4C75-3592-E5D0-BE90-AF3CEE95241E}"/>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106165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8D82A-91AE-AFD5-0413-DE012EFBA3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CFC5C9-107C-78A5-DD09-CF080B4700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A9E9E-B319-3F08-867B-C31A76FF9D01}"/>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5" name="Footer Placeholder 4">
            <a:extLst>
              <a:ext uri="{FF2B5EF4-FFF2-40B4-BE49-F238E27FC236}">
                <a16:creationId xmlns:a16="http://schemas.microsoft.com/office/drawing/2014/main" id="{3A1E5530-0859-7315-E672-915EDD440A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E99D7C-0F96-304C-3D25-410CA959C822}"/>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1582070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0663-35D4-77E1-8BFF-244268659D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05806F-1092-766D-5C2F-B1673ACDC4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CB622B-C712-8AAF-5411-BA225C119C10}"/>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5" name="Footer Placeholder 4">
            <a:extLst>
              <a:ext uri="{FF2B5EF4-FFF2-40B4-BE49-F238E27FC236}">
                <a16:creationId xmlns:a16="http://schemas.microsoft.com/office/drawing/2014/main" id="{0CDB99AF-0334-5EBB-3737-4B9E5C1F6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D1B20E-62C2-E45C-DAA4-0D45CAAE6B82}"/>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389163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52979-30CB-372B-6AFF-6FB04C25D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8F4F12-C75F-CB2D-249E-EC5B2305E2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D6927-DCC1-8A52-7765-167C4DD432E1}"/>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5" name="Footer Placeholder 4">
            <a:extLst>
              <a:ext uri="{FF2B5EF4-FFF2-40B4-BE49-F238E27FC236}">
                <a16:creationId xmlns:a16="http://schemas.microsoft.com/office/drawing/2014/main" id="{44F0ABFF-508E-FA49-391C-87CA8BB648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2EFDB5-F0E0-F776-8C1C-7CA83445EE65}"/>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8021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9AC5-E9C0-4A02-297A-4D0CD9E46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5FF523-30AF-64BD-1146-A347CD8993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2B1D40-2FC0-3C8E-803C-7863B17BAB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222FF4-A6A4-35EB-763E-4E37C1B62AFC}"/>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6" name="Footer Placeholder 5">
            <a:extLst>
              <a:ext uri="{FF2B5EF4-FFF2-40B4-BE49-F238E27FC236}">
                <a16:creationId xmlns:a16="http://schemas.microsoft.com/office/drawing/2014/main" id="{1A96AAA8-569D-00BB-9D5F-5E4540AE31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62FB08-8027-4DB8-829A-37BDC7733048}"/>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3276077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4A47-8F28-3F25-55CB-3B29FF8A79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F776B5-EF76-F939-6BAB-84D718F2B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93B668-47B5-4BFF-B358-26F04900E3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923C09-BD5A-7133-FD91-9E40E75A33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17EE4-55C5-5E28-8CED-BEC3AAA93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044BF2-FE60-711F-5944-6CC5457BBCDB}"/>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8" name="Footer Placeholder 7">
            <a:extLst>
              <a:ext uri="{FF2B5EF4-FFF2-40B4-BE49-F238E27FC236}">
                <a16:creationId xmlns:a16="http://schemas.microsoft.com/office/drawing/2014/main" id="{08A173A3-F0B1-6349-44E2-E41BA9296D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80204BC-3945-1DDF-BA79-81CBC010EFA3}"/>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301005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1E4E-2C93-A34B-AC45-C20BCCC6E2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DF7006-DFAD-7095-FECC-C1A62089D0A2}"/>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4" name="Footer Placeholder 3">
            <a:extLst>
              <a:ext uri="{FF2B5EF4-FFF2-40B4-BE49-F238E27FC236}">
                <a16:creationId xmlns:a16="http://schemas.microsoft.com/office/drawing/2014/main" id="{9A4F4146-70F5-B91A-4C67-F62D9406B2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DE080F-6D52-FBD6-ECD2-24CA1E391EDA}"/>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3438303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AA8A8-90E6-A7EA-8DF4-FB83894C3ABF}"/>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3" name="Footer Placeholder 2">
            <a:extLst>
              <a:ext uri="{FF2B5EF4-FFF2-40B4-BE49-F238E27FC236}">
                <a16:creationId xmlns:a16="http://schemas.microsoft.com/office/drawing/2014/main" id="{F01711CF-FDEE-C366-12F6-C3F0A7661E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E46951-D75C-6C7E-7A42-3FECC233D633}"/>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309761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9361-BF02-1242-931B-731144D87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7937F1-B830-B760-F02C-56BA3AAF94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8E664E-4B5F-E0AF-4F04-92487C05B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3D8E9-A5D0-4BF8-EABF-9C492D39D189}"/>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6" name="Footer Placeholder 5">
            <a:extLst>
              <a:ext uri="{FF2B5EF4-FFF2-40B4-BE49-F238E27FC236}">
                <a16:creationId xmlns:a16="http://schemas.microsoft.com/office/drawing/2014/main" id="{184AB0BB-381E-2093-D5FF-1F4D009DF0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448F9-16ED-CE33-635D-F5A26BD4D55F}"/>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3701901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C411-7AFB-21B6-3B57-C02CF61A2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A8C878-6AAB-4CA5-02E5-5D04B1309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D53B5A-7571-64C9-CBA8-385AE2613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F753E-2D51-4391-F289-A666BE4C6C5A}"/>
              </a:ext>
            </a:extLst>
          </p:cNvPr>
          <p:cNvSpPr>
            <a:spLocks noGrp="1"/>
          </p:cNvSpPr>
          <p:nvPr>
            <p:ph type="dt" sz="half" idx="10"/>
          </p:nvPr>
        </p:nvSpPr>
        <p:spPr/>
        <p:txBody>
          <a:bodyPr/>
          <a:lstStyle/>
          <a:p>
            <a:fld id="{BA2DC308-998A-44DD-982B-57511ACAE9F8}" type="datetimeFigureOut">
              <a:rPr lang="en-GB" smtClean="0"/>
              <a:t>16/09/2023</a:t>
            </a:fld>
            <a:endParaRPr lang="en-GB"/>
          </a:p>
        </p:txBody>
      </p:sp>
      <p:sp>
        <p:nvSpPr>
          <p:cNvPr id="6" name="Footer Placeholder 5">
            <a:extLst>
              <a:ext uri="{FF2B5EF4-FFF2-40B4-BE49-F238E27FC236}">
                <a16:creationId xmlns:a16="http://schemas.microsoft.com/office/drawing/2014/main" id="{DAD21B29-38C7-012A-FE35-F3561B5A58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2A7459-1F0B-57D7-8E21-45FC2393226A}"/>
              </a:ext>
            </a:extLst>
          </p:cNvPr>
          <p:cNvSpPr>
            <a:spLocks noGrp="1"/>
          </p:cNvSpPr>
          <p:nvPr>
            <p:ph type="sldNum" sz="quarter" idx="12"/>
          </p:nvPr>
        </p:nvSpPr>
        <p:spPr/>
        <p:txBody>
          <a:bodyPr/>
          <a:lstStyle/>
          <a:p>
            <a:fld id="{FB5BAE72-15A7-4D9D-B6A3-A4B4669A37EF}" type="slidenum">
              <a:rPr lang="en-GB" smtClean="0"/>
              <a:t>‹#›</a:t>
            </a:fld>
            <a:endParaRPr lang="en-GB"/>
          </a:p>
        </p:txBody>
      </p:sp>
    </p:spTree>
    <p:extLst>
      <p:ext uri="{BB962C8B-B14F-4D97-AF65-F5344CB8AC3E}">
        <p14:creationId xmlns:p14="http://schemas.microsoft.com/office/powerpoint/2010/main" val="160726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67B21-2046-7E11-69D9-ED534E8C5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EB2285-7450-C363-2D10-6B95F239B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25FF6E-9476-800D-4827-EC27E9831E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DC308-998A-44DD-982B-57511ACAE9F8}" type="datetimeFigureOut">
              <a:rPr lang="en-GB" smtClean="0"/>
              <a:t>16/09/2023</a:t>
            </a:fld>
            <a:endParaRPr lang="en-GB"/>
          </a:p>
        </p:txBody>
      </p:sp>
      <p:sp>
        <p:nvSpPr>
          <p:cNvPr id="5" name="Footer Placeholder 4">
            <a:extLst>
              <a:ext uri="{FF2B5EF4-FFF2-40B4-BE49-F238E27FC236}">
                <a16:creationId xmlns:a16="http://schemas.microsoft.com/office/drawing/2014/main" id="{971FF02F-1E25-DA5A-7BFC-7D5E38BB0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9B6E97-DDBA-3A4F-1258-B8C35A509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BAE72-15A7-4D9D-B6A3-A4B4669A37EF}" type="slidenum">
              <a:rPr lang="en-GB" smtClean="0"/>
              <a:t>‹#›</a:t>
            </a:fld>
            <a:endParaRPr lang="en-GB"/>
          </a:p>
        </p:txBody>
      </p:sp>
    </p:spTree>
    <p:extLst>
      <p:ext uri="{BB962C8B-B14F-4D97-AF65-F5344CB8AC3E}">
        <p14:creationId xmlns:p14="http://schemas.microsoft.com/office/powerpoint/2010/main" val="3263849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hyperlink" Target="http://diy.stackexchange.com/questions/106349/why-is-a-screen-used-to-sand-drywall-but-paper-used-to-sand-wood/106350" TargetMode="External"/><Relationship Id="rId3" Type="http://schemas.openxmlformats.org/officeDocument/2006/relationships/hyperlink" Target="http://diy.stackexchange.com/questions/24651/how-can-i-shave-about-1-8-from-a-8x3-4x1-1-2-strip-of-oak" TargetMode="External"/><Relationship Id="rId7"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hyperlink" Target="https://creativecommons.org/licenses/by-nd/3.0/" TargetMode="External"/><Relationship Id="rId5" Type="http://schemas.openxmlformats.org/officeDocument/2006/relationships/hyperlink" Target="https://www.kittlingbooks.com/2018/08/a-bring-on-sandpaper-weekly-link-round.html"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16.jpe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19.jpeg"/><Relationship Id="rId7" Type="http://schemas.openxmlformats.org/officeDocument/2006/relationships/hyperlink" Target="http://www.freeimageslive.co.uk/free_stock_image/screws-jpg"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2.jpeg"/><Relationship Id="rId5" Type="http://schemas.openxmlformats.org/officeDocument/2006/relationships/hyperlink" Target="https://creativecommons.org/licenses/by-sa/3.0/" TargetMode="External"/><Relationship Id="rId10" Type="http://schemas.openxmlformats.org/officeDocument/2006/relationships/hyperlink" Target="http://commons.wikimedia.org/wiki/File:Bolt-with-nut.jpg" TargetMode="External"/><Relationship Id="rId4" Type="http://schemas.openxmlformats.org/officeDocument/2006/relationships/hyperlink" Target="http://commons.wikimedia.org/wiki/File:Tasselli_wall_plug.jpg" TargetMode="Externa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hyperlink" Target="https://www.flickr.com/photos/worldworldworld/10677858723/" TargetMode="External"/><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hyperlink" Target="https://www.theidearoom.net/giant-boo-halloween-sign-tutorial/" TargetMode="External"/><Relationship Id="rId11" Type="http://schemas.openxmlformats.org/officeDocument/2006/relationships/hyperlink" Target="https://creativecommons.org/licenses/by-nc-nd/3.0/" TargetMode="External"/><Relationship Id="rId5" Type="http://schemas.openxmlformats.org/officeDocument/2006/relationships/image" Target="../media/image25.jpeg"/><Relationship Id="rId10" Type="http://schemas.openxmlformats.org/officeDocument/2006/relationships/hyperlink" Target="https://creativecommons.org/licenses/by-nc-sa/3.0/" TargetMode="External"/><Relationship Id="rId4" Type="http://schemas.openxmlformats.org/officeDocument/2006/relationships/hyperlink" Target="http://www.gwennypenny.com/2011/05/ballard-wall-plaque-knock-off-tutorial.html" TargetMode="Externa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D02D496-6B73-4F97-A645-768B8C29F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EF3AF-7BFA-D9ED-3CEB-CE6A675314C0}"/>
              </a:ext>
            </a:extLst>
          </p:cNvPr>
          <p:cNvSpPr>
            <a:spLocks noGrp="1"/>
          </p:cNvSpPr>
          <p:nvPr>
            <p:ph type="ctrTitle"/>
          </p:nvPr>
        </p:nvSpPr>
        <p:spPr>
          <a:xfrm>
            <a:off x="4983287" y="679730"/>
            <a:ext cx="6370513" cy="3932729"/>
          </a:xfrm>
        </p:spPr>
        <p:txBody>
          <a:bodyPr>
            <a:normAutofit/>
          </a:bodyPr>
          <a:lstStyle/>
          <a:p>
            <a:pPr algn="l"/>
            <a:r>
              <a:rPr lang="en-GB" sz="6700"/>
              <a:t>Unit 6: Exploring Carpentry and Joinery Principles and Techniques</a:t>
            </a:r>
          </a:p>
        </p:txBody>
      </p:sp>
      <p:grpSp>
        <p:nvGrpSpPr>
          <p:cNvPr id="41" name="Group 4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29" name="Straight Connector 28">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269325"/>
            <a:ext cx="3700492"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oolbox">
            <a:extLst>
              <a:ext uri="{FF2B5EF4-FFF2-40B4-BE49-F238E27FC236}">
                <a16:creationId xmlns:a16="http://schemas.microsoft.com/office/drawing/2014/main" id="{2B45E9B1-2D0D-2899-BDBE-9903499ABAC4}"/>
              </a:ext>
            </a:extLst>
          </p:cNvPr>
          <p:cNvPicPr>
            <a:picLocks noChangeAspect="1"/>
          </p:cNvPicPr>
          <p:nvPr/>
        </p:nvPicPr>
        <p:blipFill>
          <a:blip r:embed="rId2"/>
          <a:stretch>
            <a:fillRect/>
          </a:stretch>
        </p:blipFill>
        <p:spPr>
          <a:xfrm>
            <a:off x="1403345" y="428318"/>
            <a:ext cx="2297326" cy="1832118"/>
          </a:xfrm>
          <a:prstGeom prst="rect">
            <a:avLst/>
          </a:prstGeom>
        </p:spPr>
      </p:pic>
      <p:pic>
        <p:nvPicPr>
          <p:cNvPr id="5" name="Picture 4" descr="Person sanding wood frame">
            <a:extLst>
              <a:ext uri="{FF2B5EF4-FFF2-40B4-BE49-F238E27FC236}">
                <a16:creationId xmlns:a16="http://schemas.microsoft.com/office/drawing/2014/main" id="{3F0286F7-61BF-09A4-DC2F-9E4ADBB4F959}"/>
              </a:ext>
            </a:extLst>
          </p:cNvPr>
          <p:cNvPicPr>
            <a:picLocks noChangeAspect="1"/>
          </p:cNvPicPr>
          <p:nvPr/>
        </p:nvPicPr>
        <p:blipFill>
          <a:blip r:embed="rId3"/>
          <a:stretch>
            <a:fillRect/>
          </a:stretch>
        </p:blipFill>
        <p:spPr>
          <a:xfrm>
            <a:off x="1179635" y="2431227"/>
            <a:ext cx="2744746" cy="1832118"/>
          </a:xfrm>
          <a:prstGeom prst="rect">
            <a:avLst/>
          </a:prstGeom>
        </p:spPr>
      </p:pic>
      <p:pic>
        <p:nvPicPr>
          <p:cNvPr id="4" name="Picture 5" descr="A close up of a sign&#10;&#10;Description automatically generated">
            <a:extLst>
              <a:ext uri="{FF2B5EF4-FFF2-40B4-BE49-F238E27FC236}">
                <a16:creationId xmlns:a16="http://schemas.microsoft.com/office/drawing/2014/main" id="{F7400485-867C-BF00-DA0F-198B689CA9CE}"/>
              </a:ext>
            </a:extLst>
          </p:cNvPr>
          <p:cNvPicPr>
            <a:picLocks noChangeAspect="1"/>
          </p:cNvPicPr>
          <p:nvPr/>
        </p:nvPicPr>
        <p:blipFill>
          <a:blip r:embed="rId4"/>
          <a:stretch>
            <a:fillRect/>
          </a:stretch>
        </p:blipFill>
        <p:spPr>
          <a:xfrm>
            <a:off x="922714" y="4743283"/>
            <a:ext cx="3258588" cy="1213823"/>
          </a:xfrm>
          <a:prstGeom prst="rect">
            <a:avLst/>
          </a:prstGeom>
        </p:spPr>
      </p:pic>
    </p:spTree>
    <p:extLst>
      <p:ext uri="{BB962C8B-B14F-4D97-AF65-F5344CB8AC3E}">
        <p14:creationId xmlns:p14="http://schemas.microsoft.com/office/powerpoint/2010/main" val="4038599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4327F-79CD-9480-D245-733E7A7222BC}"/>
              </a:ext>
            </a:extLst>
          </p:cNvPr>
          <p:cNvSpPr>
            <a:spLocks noGrp="1"/>
          </p:cNvSpPr>
          <p:nvPr>
            <p:ph type="title"/>
          </p:nvPr>
        </p:nvSpPr>
        <p:spPr>
          <a:xfrm>
            <a:off x="645064" y="525982"/>
            <a:ext cx="4282983" cy="1200361"/>
          </a:xfrm>
        </p:spPr>
        <p:txBody>
          <a:bodyPr anchor="b">
            <a:normAutofit/>
          </a:bodyPr>
          <a:lstStyle/>
          <a:p>
            <a:r>
              <a:rPr lang="en-GB" sz="3600"/>
              <a:t>Assessment criteria </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2E7E29-B13C-36D2-8D63-4B63CF3BA8FD}"/>
              </a:ext>
            </a:extLst>
          </p:cNvPr>
          <p:cNvSpPr>
            <a:spLocks noGrp="1"/>
          </p:cNvSpPr>
          <p:nvPr>
            <p:ph idx="1"/>
          </p:nvPr>
        </p:nvSpPr>
        <p:spPr>
          <a:xfrm>
            <a:off x="645066" y="2031101"/>
            <a:ext cx="4282984" cy="3511943"/>
          </a:xfrm>
        </p:spPr>
        <p:txBody>
          <a:bodyPr vert="horz" lIns="91440" tIns="45720" rIns="91440" bIns="45720" rtlCol="0" anchor="ctr">
            <a:normAutofit/>
          </a:bodyPr>
          <a:lstStyle/>
          <a:p>
            <a:r>
              <a:rPr lang="en-GB" sz="1500">
                <a:cs typeface="Calibri"/>
              </a:rPr>
              <a:t>Identify the purpose of tools and equipment, and the use of materials in carpentry and joinery.</a:t>
            </a:r>
          </a:p>
          <a:p>
            <a:r>
              <a:rPr lang="en-GB" sz="1500">
                <a:cs typeface="Calibri"/>
              </a:rPr>
              <a:t>Outline the safe use and storage of carpentry and joinery tools, materials and equipment.</a:t>
            </a:r>
          </a:p>
          <a:p>
            <a:r>
              <a:rPr lang="en-GB" sz="1500">
                <a:cs typeface="Calibri"/>
              </a:rPr>
              <a:t>Explain the selection and use of appropriate tools, materials and equipment for carpentry and joinery.</a:t>
            </a:r>
          </a:p>
          <a:p>
            <a:r>
              <a:rPr lang="en-GB" sz="1500">
                <a:cs typeface="Calibri"/>
              </a:rPr>
              <a:t>Carry out a risk assessment prior to commencing the construction of a timber frame.</a:t>
            </a:r>
          </a:p>
          <a:p>
            <a:r>
              <a:rPr lang="en-GB" sz="1500">
                <a:cs typeface="Calibri"/>
              </a:rPr>
              <a:t>Comply with safe working practices including using appropriate personal protection equipment.</a:t>
            </a:r>
          </a:p>
          <a:p>
            <a:endParaRPr lang="en-GB" sz="1500">
              <a:cs typeface="Calibri"/>
            </a:endParaRP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sign&#10;&#10;Description automatically generated">
            <a:extLst>
              <a:ext uri="{FF2B5EF4-FFF2-40B4-BE49-F238E27FC236}">
                <a16:creationId xmlns:a16="http://schemas.microsoft.com/office/drawing/2014/main" id="{9CD44050-E255-2D7C-F24B-19E62D6C11C6}"/>
              </a:ext>
            </a:extLst>
          </p:cNvPr>
          <p:cNvPicPr>
            <a:picLocks noChangeAspect="1"/>
          </p:cNvPicPr>
          <p:nvPr/>
        </p:nvPicPr>
        <p:blipFill>
          <a:blip r:embed="rId2"/>
          <a:stretch>
            <a:fillRect/>
          </a:stretch>
        </p:blipFill>
        <p:spPr>
          <a:xfrm>
            <a:off x="5987738" y="2264347"/>
            <a:ext cx="5628018" cy="2096436"/>
          </a:xfrm>
          <a:prstGeom prst="rect">
            <a:avLst/>
          </a:prstGeom>
        </p:spPr>
      </p:pic>
    </p:spTree>
    <p:extLst>
      <p:ext uri="{BB962C8B-B14F-4D97-AF65-F5344CB8AC3E}">
        <p14:creationId xmlns:p14="http://schemas.microsoft.com/office/powerpoint/2010/main" val="1908981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4327F-79CD-9480-D245-733E7A7222BC}"/>
              </a:ext>
            </a:extLst>
          </p:cNvPr>
          <p:cNvSpPr>
            <a:spLocks noGrp="1"/>
          </p:cNvSpPr>
          <p:nvPr>
            <p:ph type="title"/>
          </p:nvPr>
        </p:nvSpPr>
        <p:spPr>
          <a:xfrm>
            <a:off x="645064" y="525982"/>
            <a:ext cx="4282983" cy="1200361"/>
          </a:xfrm>
        </p:spPr>
        <p:txBody>
          <a:bodyPr anchor="b">
            <a:normAutofit/>
          </a:bodyPr>
          <a:lstStyle/>
          <a:p>
            <a:r>
              <a:rPr lang="en-GB" sz="3600"/>
              <a:t>Assessment criteria </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2E7E29-B13C-36D2-8D63-4B63CF3BA8FD}"/>
              </a:ext>
            </a:extLst>
          </p:cNvPr>
          <p:cNvSpPr>
            <a:spLocks noGrp="1"/>
          </p:cNvSpPr>
          <p:nvPr>
            <p:ph idx="1"/>
          </p:nvPr>
        </p:nvSpPr>
        <p:spPr>
          <a:xfrm>
            <a:off x="645066" y="2031101"/>
            <a:ext cx="4282984" cy="3511943"/>
          </a:xfrm>
        </p:spPr>
        <p:txBody>
          <a:bodyPr vert="horz" lIns="91440" tIns="45720" rIns="91440" bIns="45720" rtlCol="0" anchor="ctr">
            <a:normAutofit/>
          </a:bodyPr>
          <a:lstStyle/>
          <a:p>
            <a:r>
              <a:rPr lang="en-GB" sz="1800">
                <a:cs typeface="Calibri"/>
              </a:rPr>
              <a:t>Measure and mark out four different types of joints for a 300 x 300 mm timber frame  to a given specification dimensionally square to 3 mm.</a:t>
            </a:r>
          </a:p>
          <a:p>
            <a:r>
              <a:rPr lang="en-GB" sz="1800">
                <a:cs typeface="Calibri"/>
              </a:rPr>
              <a:t>Measure and mark out four different types of joints for a 300 x 300 mm timber frame to a given specification dimensionally square </a:t>
            </a:r>
          </a:p>
          <a:p>
            <a:endParaRPr lang="en-GB" sz="1800">
              <a:cs typeface="Calibri"/>
            </a:endParaRP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sign&#10;&#10;Description automatically generated">
            <a:extLst>
              <a:ext uri="{FF2B5EF4-FFF2-40B4-BE49-F238E27FC236}">
                <a16:creationId xmlns:a16="http://schemas.microsoft.com/office/drawing/2014/main" id="{9CD44050-E255-2D7C-F24B-19E62D6C11C6}"/>
              </a:ext>
            </a:extLst>
          </p:cNvPr>
          <p:cNvPicPr>
            <a:picLocks noChangeAspect="1"/>
          </p:cNvPicPr>
          <p:nvPr/>
        </p:nvPicPr>
        <p:blipFill>
          <a:blip r:embed="rId2"/>
          <a:stretch>
            <a:fillRect/>
          </a:stretch>
        </p:blipFill>
        <p:spPr>
          <a:xfrm>
            <a:off x="5987738" y="2264347"/>
            <a:ext cx="5628018" cy="2096436"/>
          </a:xfrm>
          <a:prstGeom prst="rect">
            <a:avLst/>
          </a:prstGeom>
        </p:spPr>
      </p:pic>
    </p:spTree>
    <p:extLst>
      <p:ext uri="{BB962C8B-B14F-4D97-AF65-F5344CB8AC3E}">
        <p14:creationId xmlns:p14="http://schemas.microsoft.com/office/powerpoint/2010/main" val="400837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4327F-79CD-9480-D245-733E7A7222BC}"/>
              </a:ext>
            </a:extLst>
          </p:cNvPr>
          <p:cNvSpPr>
            <a:spLocks noGrp="1"/>
          </p:cNvSpPr>
          <p:nvPr>
            <p:ph type="title"/>
          </p:nvPr>
        </p:nvSpPr>
        <p:spPr>
          <a:xfrm>
            <a:off x="645064" y="525982"/>
            <a:ext cx="4282983" cy="1200361"/>
          </a:xfrm>
        </p:spPr>
        <p:txBody>
          <a:bodyPr anchor="b">
            <a:normAutofit/>
          </a:bodyPr>
          <a:lstStyle/>
          <a:p>
            <a:r>
              <a:rPr lang="en-GB" sz="3600">
                <a:cs typeface="Calibri Light"/>
              </a:rPr>
              <a:t>TASK 1</a:t>
            </a:r>
            <a:br>
              <a:rPr lang="en-GB" sz="3600">
                <a:cs typeface="Calibri Light"/>
              </a:rPr>
            </a:br>
            <a:endParaRPr lang="en-GB" sz="3600">
              <a:cs typeface="Calibri Light"/>
            </a:endParaRP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2E7E29-B13C-36D2-8D63-4B63CF3BA8FD}"/>
              </a:ext>
            </a:extLst>
          </p:cNvPr>
          <p:cNvSpPr>
            <a:spLocks noGrp="1"/>
          </p:cNvSpPr>
          <p:nvPr>
            <p:ph idx="1"/>
          </p:nvPr>
        </p:nvSpPr>
        <p:spPr>
          <a:xfrm>
            <a:off x="616312" y="2031101"/>
            <a:ext cx="4311738" cy="2749944"/>
          </a:xfrm>
        </p:spPr>
        <p:txBody>
          <a:bodyPr vert="horz" lIns="91440" tIns="45720" rIns="91440" bIns="45720" rtlCol="0" anchor="ctr">
            <a:normAutofit/>
          </a:bodyPr>
          <a:lstStyle/>
          <a:p>
            <a:pPr marL="0" indent="0">
              <a:buNone/>
            </a:pPr>
            <a:r>
              <a:rPr lang="en-GB" sz="1800" dirty="0">
                <a:cs typeface="Calibri"/>
              </a:rPr>
              <a:t>Produce a PowerPoint presentation and written trainer notes for the induction training course.</a:t>
            </a:r>
            <a:endParaRPr lang="en-US" dirty="0"/>
          </a:p>
          <a:p>
            <a:pPr marL="0" indent="0">
              <a:buNone/>
            </a:pPr>
            <a:r>
              <a:rPr lang="en-GB" sz="1800" dirty="0">
                <a:cs typeface="Calibri"/>
              </a:rPr>
              <a:t>you should cover a minimum of twelve appropriate tools, five types of fixings, two types of glue, three types of wood/wood composites, and three different types of  equipment that can be used.</a:t>
            </a:r>
            <a:endParaRPr lang="en-GB" dirty="0"/>
          </a:p>
          <a:p>
            <a:pPr marL="0" indent="0">
              <a:buNone/>
            </a:pPr>
            <a:endParaRPr lang="en-GB" sz="1800" dirty="0">
              <a:cs typeface="Calibri"/>
            </a:endParaRP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sign&#10;&#10;Description automatically generated">
            <a:extLst>
              <a:ext uri="{FF2B5EF4-FFF2-40B4-BE49-F238E27FC236}">
                <a16:creationId xmlns:a16="http://schemas.microsoft.com/office/drawing/2014/main" id="{9CD44050-E255-2D7C-F24B-19E62D6C11C6}"/>
              </a:ext>
            </a:extLst>
          </p:cNvPr>
          <p:cNvPicPr>
            <a:picLocks noChangeAspect="1"/>
          </p:cNvPicPr>
          <p:nvPr/>
        </p:nvPicPr>
        <p:blipFill>
          <a:blip r:embed="rId2"/>
          <a:stretch>
            <a:fillRect/>
          </a:stretch>
        </p:blipFill>
        <p:spPr>
          <a:xfrm>
            <a:off x="5987738" y="2264347"/>
            <a:ext cx="5628018" cy="2096436"/>
          </a:xfrm>
          <a:prstGeom prst="rect">
            <a:avLst/>
          </a:prstGeom>
        </p:spPr>
      </p:pic>
    </p:spTree>
    <p:extLst>
      <p:ext uri="{BB962C8B-B14F-4D97-AF65-F5344CB8AC3E}">
        <p14:creationId xmlns:p14="http://schemas.microsoft.com/office/powerpoint/2010/main" val="43189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4327F-79CD-9480-D245-733E7A7222BC}"/>
              </a:ext>
            </a:extLst>
          </p:cNvPr>
          <p:cNvSpPr>
            <a:spLocks noGrp="1"/>
          </p:cNvSpPr>
          <p:nvPr>
            <p:ph type="title"/>
          </p:nvPr>
        </p:nvSpPr>
        <p:spPr>
          <a:xfrm>
            <a:off x="616310" y="525982"/>
            <a:ext cx="4311737" cy="1746701"/>
          </a:xfrm>
        </p:spPr>
        <p:txBody>
          <a:bodyPr anchor="b">
            <a:normAutofit fontScale="90000"/>
          </a:bodyPr>
          <a:lstStyle/>
          <a:p>
            <a:br>
              <a:rPr lang="en-GB" sz="3600">
                <a:cs typeface="Calibri Light"/>
              </a:rPr>
            </a:br>
            <a:r>
              <a:rPr lang="en-GB" sz="3600">
                <a:cs typeface="Calibri Light"/>
              </a:rPr>
              <a:t>Producing a Timber Frame </a:t>
            </a:r>
            <a:br>
              <a:rPr lang="en-GB" sz="3600">
                <a:cs typeface="Calibri Light"/>
              </a:rPr>
            </a:br>
            <a:endParaRPr lang="en-GB" sz="3600">
              <a:cs typeface="Calibri Light"/>
            </a:endParaRP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2E7E29-B13C-36D2-8D63-4B63CF3BA8FD}"/>
              </a:ext>
            </a:extLst>
          </p:cNvPr>
          <p:cNvSpPr>
            <a:spLocks noGrp="1"/>
          </p:cNvSpPr>
          <p:nvPr>
            <p:ph idx="1"/>
          </p:nvPr>
        </p:nvSpPr>
        <p:spPr>
          <a:xfrm>
            <a:off x="616312" y="2031101"/>
            <a:ext cx="4311738" cy="2749944"/>
          </a:xfrm>
        </p:spPr>
        <p:txBody>
          <a:bodyPr vert="horz" lIns="91440" tIns="45720" rIns="91440" bIns="45720" rtlCol="0" anchor="ctr">
            <a:normAutofit/>
          </a:bodyPr>
          <a:lstStyle/>
          <a:p>
            <a:pPr marL="0" indent="0">
              <a:buNone/>
            </a:pPr>
            <a:endParaRPr lang="en-GB" sz="1800">
              <a:cs typeface="Calibri"/>
            </a:endParaRPr>
          </a:p>
          <a:p>
            <a:pPr marL="0" indent="0">
              <a:buNone/>
            </a:pPr>
            <a:endParaRPr lang="en-GB" sz="1800">
              <a:cs typeface="Calibri"/>
            </a:endParaRP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sign&#10;&#10;Description automatically generated">
            <a:extLst>
              <a:ext uri="{FF2B5EF4-FFF2-40B4-BE49-F238E27FC236}">
                <a16:creationId xmlns:a16="http://schemas.microsoft.com/office/drawing/2014/main" id="{9CD44050-E255-2D7C-F24B-19E62D6C11C6}"/>
              </a:ext>
            </a:extLst>
          </p:cNvPr>
          <p:cNvPicPr>
            <a:picLocks noChangeAspect="1"/>
          </p:cNvPicPr>
          <p:nvPr/>
        </p:nvPicPr>
        <p:blipFill>
          <a:blip r:embed="rId2"/>
          <a:stretch>
            <a:fillRect/>
          </a:stretch>
        </p:blipFill>
        <p:spPr>
          <a:xfrm>
            <a:off x="5987738" y="2264347"/>
            <a:ext cx="5628018" cy="2096436"/>
          </a:xfrm>
          <a:prstGeom prst="rect">
            <a:avLst/>
          </a:prstGeom>
        </p:spPr>
      </p:pic>
      <p:sp>
        <p:nvSpPr>
          <p:cNvPr id="5" name="TextBox 4">
            <a:extLst>
              <a:ext uri="{FF2B5EF4-FFF2-40B4-BE49-F238E27FC236}">
                <a16:creationId xmlns:a16="http://schemas.microsoft.com/office/drawing/2014/main" id="{C311530A-BFCE-F873-552D-A47266F07DAF}"/>
              </a:ext>
            </a:extLst>
          </p:cNvPr>
          <p:cNvSpPr txBox="1"/>
          <p:nvPr/>
        </p:nvSpPr>
        <p:spPr>
          <a:xfrm>
            <a:off x="425570" y="25390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Completed risk assessment</a:t>
            </a:r>
          </a:p>
        </p:txBody>
      </p:sp>
      <p:sp>
        <p:nvSpPr>
          <p:cNvPr id="7" name="TextBox 6">
            <a:extLst>
              <a:ext uri="{FF2B5EF4-FFF2-40B4-BE49-F238E27FC236}">
                <a16:creationId xmlns:a16="http://schemas.microsoft.com/office/drawing/2014/main" id="{3F918D1B-0543-B1BF-EC17-8A67E8147B74}"/>
              </a:ext>
            </a:extLst>
          </p:cNvPr>
          <p:cNvSpPr txBox="1"/>
          <p:nvPr/>
        </p:nvSpPr>
        <p:spPr>
          <a:xfrm>
            <a:off x="310551" y="3099759"/>
            <a:ext cx="495731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GB"/>
              <a:t>The size of the frame is 300 mm x 300 mm. </a:t>
            </a:r>
          </a:p>
          <a:p>
            <a:pPr>
              <a:buAutoNum type="arabicPeriod" startAt="2"/>
            </a:pPr>
            <a:r>
              <a:rPr lang="en-GB"/>
              <a:t>The frame will have any of the four joints as advised by your tutor (bridle joint, mitre joint, half lap joint, housing joint, tee halving joint, dovetail joint, mortice and tenon joint). </a:t>
            </a:r>
          </a:p>
          <a:p>
            <a:pPr>
              <a:buAutoNum type="arabicPeriod" startAt="3"/>
            </a:pPr>
            <a:r>
              <a:rPr lang="en-GB"/>
              <a:t>While measuring and marking out joints, make these dimensionally square to 1 mm.  </a:t>
            </a:r>
          </a:p>
          <a:p>
            <a:pPr>
              <a:buAutoNum type="arabicPeriod" startAt="4"/>
            </a:pPr>
            <a:r>
              <a:rPr lang="en-GB"/>
              <a:t>Aim for a gap tolerance of ±1 mm for the frame. </a:t>
            </a:r>
          </a:p>
          <a:p>
            <a:pPr>
              <a:buAutoNum type="arabicPeriod" startAt="5"/>
            </a:pPr>
            <a:r>
              <a:rPr lang="en-GB"/>
              <a:t>Aim for a frame with no twists. </a:t>
            </a:r>
          </a:p>
          <a:p>
            <a:endParaRPr lang="en-GB"/>
          </a:p>
        </p:txBody>
      </p:sp>
    </p:spTree>
    <p:extLst>
      <p:ext uri="{BB962C8B-B14F-4D97-AF65-F5344CB8AC3E}">
        <p14:creationId xmlns:p14="http://schemas.microsoft.com/office/powerpoint/2010/main" val="2237315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D470-D62F-ECEB-8E41-DB8738D7903C}"/>
              </a:ext>
            </a:extLst>
          </p:cNvPr>
          <p:cNvSpPr>
            <a:spLocks noGrp="1"/>
          </p:cNvSpPr>
          <p:nvPr>
            <p:ph type="title"/>
          </p:nvPr>
        </p:nvSpPr>
        <p:spPr/>
        <p:txBody>
          <a:bodyPr/>
          <a:lstStyle/>
          <a:p>
            <a:r>
              <a:rPr lang="en-GB">
                <a:cs typeface="Calibri Light"/>
              </a:rPr>
              <a:t>TIMBER FRAME</a:t>
            </a:r>
            <a:endParaRPr lang="en-GB"/>
          </a:p>
        </p:txBody>
      </p:sp>
      <p:pic>
        <p:nvPicPr>
          <p:cNvPr id="4" name="Content Placeholder 3" descr="A diagram of a box&#10;&#10;Description automatically generated">
            <a:extLst>
              <a:ext uri="{FF2B5EF4-FFF2-40B4-BE49-F238E27FC236}">
                <a16:creationId xmlns:a16="http://schemas.microsoft.com/office/drawing/2014/main" id="{4FDB60CD-C537-F4A3-A703-448AC13EFAFD}"/>
              </a:ext>
            </a:extLst>
          </p:cNvPr>
          <p:cNvPicPr>
            <a:picLocks noGrp="1" noChangeAspect="1"/>
          </p:cNvPicPr>
          <p:nvPr>
            <p:ph idx="1"/>
          </p:nvPr>
        </p:nvPicPr>
        <p:blipFill>
          <a:blip r:embed="rId2"/>
          <a:stretch>
            <a:fillRect/>
          </a:stretch>
        </p:blipFill>
        <p:spPr>
          <a:xfrm>
            <a:off x="1612406" y="1570147"/>
            <a:ext cx="9154094" cy="4919803"/>
          </a:xfrm>
        </p:spPr>
      </p:pic>
      <p:sp>
        <p:nvSpPr>
          <p:cNvPr id="5" name="TextBox 4">
            <a:extLst>
              <a:ext uri="{FF2B5EF4-FFF2-40B4-BE49-F238E27FC236}">
                <a16:creationId xmlns:a16="http://schemas.microsoft.com/office/drawing/2014/main" id="{F823926A-B15A-E05E-E7D8-E3C727474362}"/>
              </a:ext>
            </a:extLst>
          </p:cNvPr>
          <p:cNvSpPr txBox="1"/>
          <p:nvPr/>
        </p:nvSpPr>
        <p:spPr>
          <a:xfrm>
            <a:off x="3804250" y="2912853"/>
            <a:ext cx="46697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Tree>
    <p:extLst>
      <p:ext uri="{BB962C8B-B14F-4D97-AF65-F5344CB8AC3E}">
        <p14:creationId xmlns:p14="http://schemas.microsoft.com/office/powerpoint/2010/main" val="397421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266-C83C-3197-1C2E-EDBD2F082895}"/>
              </a:ext>
            </a:extLst>
          </p:cNvPr>
          <p:cNvSpPr>
            <a:spLocks noGrp="1"/>
          </p:cNvSpPr>
          <p:nvPr>
            <p:ph type="title"/>
          </p:nvPr>
        </p:nvSpPr>
        <p:spPr/>
        <p:txBody>
          <a:bodyPr/>
          <a:lstStyle/>
          <a:p>
            <a:r>
              <a:rPr lang="en-GB">
                <a:cs typeface="Calibri Light"/>
              </a:rPr>
              <a:t>RECAP</a:t>
            </a:r>
            <a:endParaRPr lang="en-GB"/>
          </a:p>
        </p:txBody>
      </p:sp>
      <p:sp>
        <p:nvSpPr>
          <p:cNvPr id="3" name="Content Placeholder 2">
            <a:extLst>
              <a:ext uri="{FF2B5EF4-FFF2-40B4-BE49-F238E27FC236}">
                <a16:creationId xmlns:a16="http://schemas.microsoft.com/office/drawing/2014/main" id="{7B1B7015-F5F1-BE6A-5C51-B222E07B2FE0}"/>
              </a:ext>
            </a:extLst>
          </p:cNvPr>
          <p:cNvSpPr>
            <a:spLocks noGrp="1"/>
          </p:cNvSpPr>
          <p:nvPr>
            <p:ph idx="1"/>
          </p:nvPr>
        </p:nvSpPr>
        <p:spPr/>
        <p:txBody>
          <a:bodyPr vert="horz" lIns="91440" tIns="45720" rIns="91440" bIns="45720" rtlCol="0" anchor="t">
            <a:normAutofit/>
          </a:bodyPr>
          <a:lstStyle/>
          <a:p>
            <a:r>
              <a:rPr lang="en-GB">
                <a:cs typeface="Calibri"/>
              </a:rPr>
              <a:t>TOOLS ?</a:t>
            </a:r>
          </a:p>
          <a:p>
            <a:r>
              <a:rPr lang="en-GB">
                <a:cs typeface="Calibri"/>
              </a:rPr>
              <a:t>PPE?</a:t>
            </a:r>
          </a:p>
          <a:p>
            <a:r>
              <a:rPr lang="en-GB">
                <a:cs typeface="Calibri"/>
              </a:rPr>
              <a:t>TYPES OF JOINTS?</a:t>
            </a:r>
          </a:p>
        </p:txBody>
      </p:sp>
    </p:spTree>
    <p:extLst>
      <p:ext uri="{BB962C8B-B14F-4D97-AF65-F5344CB8AC3E}">
        <p14:creationId xmlns:p14="http://schemas.microsoft.com/office/powerpoint/2010/main" val="3167027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ifferent coloured question marks">
            <a:extLst>
              <a:ext uri="{FF2B5EF4-FFF2-40B4-BE49-F238E27FC236}">
                <a16:creationId xmlns:a16="http://schemas.microsoft.com/office/drawing/2014/main" id="{9D0E2188-ED60-7003-791B-E3B2BBEFA28A}"/>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54C23224-4E6B-A6EE-5CDF-A0A7872AA418}"/>
              </a:ext>
            </a:extLst>
          </p:cNvPr>
          <p:cNvSpPr>
            <a:spLocks noGrp="1"/>
          </p:cNvSpPr>
          <p:nvPr>
            <p:ph type="title"/>
          </p:nvPr>
        </p:nvSpPr>
        <p:spPr>
          <a:xfrm>
            <a:off x="841249" y="941832"/>
            <a:ext cx="10506456" cy="2057400"/>
          </a:xfrm>
        </p:spPr>
        <p:txBody>
          <a:bodyPr anchor="b">
            <a:normAutofit/>
          </a:bodyPr>
          <a:lstStyle/>
          <a:p>
            <a:r>
              <a:rPr lang="en-GB" sz="5000">
                <a:solidFill>
                  <a:schemeClr val="bg1"/>
                </a:solidFill>
                <a:cs typeface="Calibri Light"/>
              </a:rPr>
              <a:t>                            QUESTIONS</a:t>
            </a:r>
            <a:endParaRPr lang="en-GB" sz="500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95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3C074-4D87-04D2-347A-E87FB6C874BF}"/>
              </a:ext>
            </a:extLst>
          </p:cNvPr>
          <p:cNvSpPr>
            <a:spLocks noGrp="1"/>
          </p:cNvSpPr>
          <p:nvPr>
            <p:ph type="title"/>
          </p:nvPr>
        </p:nvSpPr>
        <p:spPr>
          <a:xfrm>
            <a:off x="630918" y="643465"/>
            <a:ext cx="3895359" cy="1846615"/>
          </a:xfrm>
        </p:spPr>
        <p:txBody>
          <a:bodyPr anchor="b">
            <a:normAutofit/>
          </a:bodyPr>
          <a:lstStyle/>
          <a:p>
            <a:r>
              <a:rPr lang="en-GB" sz="5400"/>
              <a:t>Introduction to unit </a:t>
            </a:r>
          </a:p>
        </p:txBody>
      </p:sp>
      <p:sp>
        <p:nvSpPr>
          <p:cNvPr id="30"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DE36CB-01DE-50E9-E83F-67FDFA252B5A}"/>
              </a:ext>
            </a:extLst>
          </p:cNvPr>
          <p:cNvSpPr>
            <a:spLocks noGrp="1"/>
          </p:cNvSpPr>
          <p:nvPr>
            <p:ph idx="1"/>
          </p:nvPr>
        </p:nvSpPr>
        <p:spPr>
          <a:xfrm>
            <a:off x="630936" y="2807167"/>
            <a:ext cx="3895522" cy="3386399"/>
          </a:xfrm>
        </p:spPr>
        <p:txBody>
          <a:bodyPr vert="horz" lIns="91440" tIns="45720" rIns="91440" bIns="45720" rtlCol="0" anchor="t">
            <a:normAutofit/>
          </a:bodyPr>
          <a:lstStyle/>
          <a:p>
            <a:pPr marL="0" indent="0">
              <a:buNone/>
            </a:pPr>
            <a:endParaRPr lang="en-GB" sz="2200">
              <a:cs typeface="Calibri" panose="020F0502020204030204"/>
            </a:endParaRPr>
          </a:p>
          <a:p>
            <a:pPr marL="0" indent="0">
              <a:buNone/>
            </a:pPr>
            <a:r>
              <a:rPr lang="en-GB" sz="2200">
                <a:cs typeface="Calibri" panose="020F0502020204030204"/>
              </a:rPr>
              <a:t>Understand tools, materials and equipment used in carpentry and joinery.</a:t>
            </a:r>
            <a:endParaRPr lang="en-US" sz="2200">
              <a:cs typeface="Calibri"/>
            </a:endParaRPr>
          </a:p>
          <a:p>
            <a:pPr marL="0" indent="0">
              <a:buNone/>
            </a:pPr>
            <a:endParaRPr lang="en-GB" sz="2200">
              <a:cs typeface="Calibri" panose="020F0502020204030204"/>
            </a:endParaRPr>
          </a:p>
          <a:p>
            <a:pPr marL="0" indent="0">
              <a:buNone/>
            </a:pPr>
            <a:r>
              <a:rPr lang="en-GB" sz="2200">
                <a:cs typeface="Calibri" panose="020F0502020204030204"/>
              </a:rPr>
              <a:t>Understand and demonstrate joints.</a:t>
            </a:r>
          </a:p>
          <a:p>
            <a:pPr marL="0" indent="0">
              <a:buNone/>
            </a:pPr>
            <a:endParaRPr lang="en-GB" sz="2200">
              <a:cs typeface="Calibri" panose="020F0502020204030204"/>
            </a:endParaRPr>
          </a:p>
        </p:txBody>
      </p:sp>
      <p:pic>
        <p:nvPicPr>
          <p:cNvPr id="7" name="Picture 6" descr="Close-up of circular sawblade">
            <a:extLst>
              <a:ext uri="{FF2B5EF4-FFF2-40B4-BE49-F238E27FC236}">
                <a16:creationId xmlns:a16="http://schemas.microsoft.com/office/drawing/2014/main" id="{20A32426-88E1-B5FC-8CE7-843F9C6C2685}"/>
              </a:ext>
            </a:extLst>
          </p:cNvPr>
          <p:cNvPicPr>
            <a:picLocks noChangeAspect="1"/>
          </p:cNvPicPr>
          <p:nvPr/>
        </p:nvPicPr>
        <p:blipFill>
          <a:blip r:embed="rId2"/>
          <a:stretch>
            <a:fillRect/>
          </a:stretch>
        </p:blipFill>
        <p:spPr>
          <a:xfrm>
            <a:off x="5388948" y="164592"/>
            <a:ext cx="2307168" cy="3456432"/>
          </a:xfrm>
          <a:prstGeom prst="rect">
            <a:avLst/>
          </a:prstGeom>
        </p:spPr>
      </p:pic>
      <p:pic>
        <p:nvPicPr>
          <p:cNvPr id="4" name="Picture 5" descr="A close up of a sign&#10;&#10;Description automatically generated">
            <a:extLst>
              <a:ext uri="{FF2B5EF4-FFF2-40B4-BE49-F238E27FC236}">
                <a16:creationId xmlns:a16="http://schemas.microsoft.com/office/drawing/2014/main" id="{BF17B939-FB9F-5104-75DE-0445283A2F20}"/>
              </a:ext>
            </a:extLst>
          </p:cNvPr>
          <p:cNvPicPr>
            <a:picLocks noChangeAspect="1"/>
          </p:cNvPicPr>
          <p:nvPr/>
        </p:nvPicPr>
        <p:blipFill>
          <a:blip r:embed="rId3"/>
          <a:stretch>
            <a:fillRect/>
          </a:stretch>
        </p:blipFill>
        <p:spPr>
          <a:xfrm>
            <a:off x="8247888" y="780809"/>
            <a:ext cx="3785616" cy="1410141"/>
          </a:xfrm>
          <a:prstGeom prst="rect">
            <a:avLst/>
          </a:prstGeom>
        </p:spPr>
      </p:pic>
      <p:pic>
        <p:nvPicPr>
          <p:cNvPr id="5" name="Picture 4" descr="Woodworker measuring board">
            <a:extLst>
              <a:ext uri="{FF2B5EF4-FFF2-40B4-BE49-F238E27FC236}">
                <a16:creationId xmlns:a16="http://schemas.microsoft.com/office/drawing/2014/main" id="{FCD1E488-FE8C-13C1-7701-FC75757E7EB9}"/>
              </a:ext>
            </a:extLst>
          </p:cNvPr>
          <p:cNvPicPr>
            <a:picLocks noChangeAspect="1"/>
          </p:cNvPicPr>
          <p:nvPr/>
        </p:nvPicPr>
        <p:blipFill>
          <a:blip r:embed="rId4"/>
          <a:stretch>
            <a:fillRect/>
          </a:stretch>
        </p:blipFill>
        <p:spPr>
          <a:xfrm>
            <a:off x="4992624" y="3959980"/>
            <a:ext cx="3099816" cy="2069127"/>
          </a:xfrm>
          <a:prstGeom prst="rect">
            <a:avLst/>
          </a:prstGeom>
        </p:spPr>
      </p:pic>
      <p:pic>
        <p:nvPicPr>
          <p:cNvPr id="6" name="Picture 5" descr="Woodworking compass">
            <a:extLst>
              <a:ext uri="{FF2B5EF4-FFF2-40B4-BE49-F238E27FC236}">
                <a16:creationId xmlns:a16="http://schemas.microsoft.com/office/drawing/2014/main" id="{A343C5E3-A727-955C-A19E-D4BA86A0532D}"/>
              </a:ext>
            </a:extLst>
          </p:cNvPr>
          <p:cNvPicPr>
            <a:picLocks noChangeAspect="1"/>
          </p:cNvPicPr>
          <p:nvPr/>
        </p:nvPicPr>
        <p:blipFill>
          <a:blip r:embed="rId5"/>
          <a:stretch>
            <a:fillRect/>
          </a:stretch>
        </p:blipFill>
        <p:spPr>
          <a:xfrm>
            <a:off x="8247888" y="3319213"/>
            <a:ext cx="3785616" cy="2526898"/>
          </a:xfrm>
          <a:prstGeom prst="rect">
            <a:avLst/>
          </a:prstGeom>
        </p:spPr>
      </p:pic>
    </p:spTree>
    <p:extLst>
      <p:ext uri="{BB962C8B-B14F-4D97-AF65-F5344CB8AC3E}">
        <p14:creationId xmlns:p14="http://schemas.microsoft.com/office/powerpoint/2010/main" val="251338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1EF39F44-D175-670A-E147-748F9CB44F56}"/>
              </a:ext>
            </a:extLst>
          </p:cNvPr>
          <p:cNvSpPr>
            <a:spLocks noGrp="1"/>
          </p:cNvSpPr>
          <p:nvPr>
            <p:ph type="title"/>
          </p:nvPr>
        </p:nvSpPr>
        <p:spPr>
          <a:xfrm>
            <a:off x="798257" y="637523"/>
            <a:ext cx="3608896" cy="1690993"/>
          </a:xfrm>
        </p:spPr>
        <p:txBody>
          <a:bodyPr anchor="b">
            <a:normAutofit/>
          </a:bodyPr>
          <a:lstStyle/>
          <a:p>
            <a:r>
              <a:rPr lang="en-GB" sz="3600" dirty="0">
                <a:solidFill>
                  <a:srgbClr val="FFFFFF"/>
                </a:solidFill>
                <a:cs typeface="Calibri Light"/>
              </a:rPr>
              <a:t>TOOLS &amp; EQUIPMENT</a:t>
            </a:r>
            <a:br>
              <a:rPr lang="en-GB" sz="3600" dirty="0">
                <a:solidFill>
                  <a:srgbClr val="FFFFFF"/>
                </a:solidFill>
                <a:cs typeface="Calibri Light"/>
              </a:rPr>
            </a:br>
            <a:endParaRPr lang="en-GB" sz="3600">
              <a:solidFill>
                <a:srgbClr val="FFFFFF"/>
              </a:solidFill>
            </a:endParaRPr>
          </a:p>
        </p:txBody>
      </p:sp>
      <p:pic>
        <p:nvPicPr>
          <p:cNvPr id="11" name="Picture 10" descr="Construction tools and gears">
            <a:extLst>
              <a:ext uri="{FF2B5EF4-FFF2-40B4-BE49-F238E27FC236}">
                <a16:creationId xmlns:a16="http://schemas.microsoft.com/office/drawing/2014/main" id="{B7AA91D1-79BC-4F5B-7F09-4459DC26DA9D}"/>
              </a:ext>
            </a:extLst>
          </p:cNvPr>
          <p:cNvPicPr>
            <a:picLocks noChangeAspect="1"/>
          </p:cNvPicPr>
          <p:nvPr/>
        </p:nvPicPr>
        <p:blipFill>
          <a:blip r:embed="rId2"/>
          <a:stretch>
            <a:fillRect/>
          </a:stretch>
        </p:blipFill>
        <p:spPr>
          <a:xfrm>
            <a:off x="5155080" y="333682"/>
            <a:ext cx="3211039" cy="1838319"/>
          </a:xfrm>
          <a:prstGeom prst="rect">
            <a:avLst/>
          </a:prstGeom>
        </p:spPr>
      </p:pic>
      <p:pic>
        <p:nvPicPr>
          <p:cNvPr id="5" name="Picture 4" descr="Woodworker measuring board">
            <a:extLst>
              <a:ext uri="{FF2B5EF4-FFF2-40B4-BE49-F238E27FC236}">
                <a16:creationId xmlns:a16="http://schemas.microsoft.com/office/drawing/2014/main" id="{FCD1E488-FE8C-13C1-7701-FC75757E7EB9}"/>
              </a:ext>
            </a:extLst>
          </p:cNvPr>
          <p:cNvPicPr>
            <a:picLocks noChangeAspect="1"/>
          </p:cNvPicPr>
          <p:nvPr/>
        </p:nvPicPr>
        <p:blipFill>
          <a:blip r:embed="rId3"/>
          <a:stretch>
            <a:fillRect/>
          </a:stretch>
        </p:blipFill>
        <p:spPr>
          <a:xfrm>
            <a:off x="8892665" y="325905"/>
            <a:ext cx="2777339" cy="1853874"/>
          </a:xfrm>
          <a:prstGeom prst="rect">
            <a:avLst/>
          </a:prstGeom>
        </p:spPr>
      </p:pic>
      <p:sp>
        <p:nvSpPr>
          <p:cNvPr id="3" name="Content Placeholder 2">
            <a:extLst>
              <a:ext uri="{FF2B5EF4-FFF2-40B4-BE49-F238E27FC236}">
                <a16:creationId xmlns:a16="http://schemas.microsoft.com/office/drawing/2014/main" id="{29DE36CB-01DE-50E9-E83F-67FDFA252B5A}"/>
              </a:ext>
            </a:extLst>
          </p:cNvPr>
          <p:cNvSpPr>
            <a:spLocks noGrp="1"/>
          </p:cNvSpPr>
          <p:nvPr>
            <p:ph idx="1"/>
          </p:nvPr>
        </p:nvSpPr>
        <p:spPr>
          <a:xfrm>
            <a:off x="798256" y="2474260"/>
            <a:ext cx="3607930" cy="3677158"/>
          </a:xfrm>
        </p:spPr>
        <p:txBody>
          <a:bodyPr vert="horz" lIns="91440" tIns="45720" rIns="91440" bIns="45720" rtlCol="0" anchor="t">
            <a:normAutofit/>
          </a:bodyPr>
          <a:lstStyle/>
          <a:p>
            <a:pPr marL="0" indent="0">
              <a:buNone/>
            </a:pPr>
            <a:endParaRPr lang="en-GB" sz="2000">
              <a:solidFill>
                <a:srgbClr val="FFFFFF"/>
              </a:solidFill>
              <a:cs typeface="Calibri" panose="020F0502020204030204"/>
            </a:endParaRPr>
          </a:p>
          <a:p>
            <a:pPr marL="0" indent="0">
              <a:buNone/>
            </a:pPr>
            <a:endParaRPr lang="en-GB" sz="2000">
              <a:solidFill>
                <a:srgbClr val="FFFFFF"/>
              </a:solidFill>
              <a:cs typeface="Calibri" panose="020F0502020204030204"/>
            </a:endParaRPr>
          </a:p>
        </p:txBody>
      </p:sp>
      <p:pic>
        <p:nvPicPr>
          <p:cNvPr id="4" name="Picture 5" descr="A close up of a sign&#10;&#10;Description automatically generated">
            <a:extLst>
              <a:ext uri="{FF2B5EF4-FFF2-40B4-BE49-F238E27FC236}">
                <a16:creationId xmlns:a16="http://schemas.microsoft.com/office/drawing/2014/main" id="{BF17B939-FB9F-5104-75DE-0445283A2F20}"/>
              </a:ext>
            </a:extLst>
          </p:cNvPr>
          <p:cNvPicPr>
            <a:picLocks noChangeAspect="1"/>
          </p:cNvPicPr>
          <p:nvPr/>
        </p:nvPicPr>
        <p:blipFill>
          <a:blip r:embed="rId4"/>
          <a:stretch>
            <a:fillRect/>
          </a:stretch>
        </p:blipFill>
        <p:spPr>
          <a:xfrm>
            <a:off x="5155081" y="2829280"/>
            <a:ext cx="3219976" cy="1199440"/>
          </a:xfrm>
          <a:prstGeom prst="rect">
            <a:avLst/>
          </a:prstGeom>
        </p:spPr>
      </p:pic>
      <p:pic>
        <p:nvPicPr>
          <p:cNvPr id="6" name="Picture 5" descr="Woodworking compass">
            <a:extLst>
              <a:ext uri="{FF2B5EF4-FFF2-40B4-BE49-F238E27FC236}">
                <a16:creationId xmlns:a16="http://schemas.microsoft.com/office/drawing/2014/main" id="{A343C5E3-A727-955C-A19E-D4BA86A0532D}"/>
              </a:ext>
            </a:extLst>
          </p:cNvPr>
          <p:cNvPicPr>
            <a:picLocks noChangeAspect="1"/>
          </p:cNvPicPr>
          <p:nvPr/>
        </p:nvPicPr>
        <p:blipFill>
          <a:blip r:embed="rId5"/>
          <a:stretch>
            <a:fillRect/>
          </a:stretch>
        </p:blipFill>
        <p:spPr>
          <a:xfrm>
            <a:off x="8909041" y="2503952"/>
            <a:ext cx="2771680" cy="1850097"/>
          </a:xfrm>
          <a:prstGeom prst="rect">
            <a:avLst/>
          </a:prstGeom>
        </p:spPr>
      </p:pic>
      <p:pic>
        <p:nvPicPr>
          <p:cNvPr id="12" name="Picture 11" descr="Work tools and supplies">
            <a:extLst>
              <a:ext uri="{FF2B5EF4-FFF2-40B4-BE49-F238E27FC236}">
                <a16:creationId xmlns:a16="http://schemas.microsoft.com/office/drawing/2014/main" id="{9DE62BEB-586E-621E-1AB9-9BF85650F572}"/>
              </a:ext>
            </a:extLst>
          </p:cNvPr>
          <p:cNvPicPr>
            <a:picLocks noChangeAspect="1"/>
          </p:cNvPicPr>
          <p:nvPr/>
        </p:nvPicPr>
        <p:blipFill>
          <a:blip r:embed="rId6"/>
          <a:stretch>
            <a:fillRect/>
          </a:stretch>
        </p:blipFill>
        <p:spPr>
          <a:xfrm>
            <a:off x="5369009" y="4644984"/>
            <a:ext cx="2800525" cy="1869351"/>
          </a:xfrm>
          <a:prstGeom prst="rect">
            <a:avLst/>
          </a:prstGeom>
        </p:spPr>
      </p:pic>
      <p:pic>
        <p:nvPicPr>
          <p:cNvPr id="7" name="Picture 6" descr="Close-up of circular sawblade">
            <a:extLst>
              <a:ext uri="{FF2B5EF4-FFF2-40B4-BE49-F238E27FC236}">
                <a16:creationId xmlns:a16="http://schemas.microsoft.com/office/drawing/2014/main" id="{20A32426-88E1-B5FC-8CE7-843F9C6C2685}"/>
              </a:ext>
            </a:extLst>
          </p:cNvPr>
          <p:cNvPicPr>
            <a:picLocks noChangeAspect="1"/>
          </p:cNvPicPr>
          <p:nvPr/>
        </p:nvPicPr>
        <p:blipFill>
          <a:blip r:embed="rId7"/>
          <a:stretch>
            <a:fillRect/>
          </a:stretch>
        </p:blipFill>
        <p:spPr>
          <a:xfrm>
            <a:off x="9654381" y="4649694"/>
            <a:ext cx="1253907" cy="1878513"/>
          </a:xfrm>
          <a:prstGeom prst="rect">
            <a:avLst/>
          </a:prstGeom>
        </p:spPr>
      </p:pic>
    </p:spTree>
    <p:extLst>
      <p:ext uri="{BB962C8B-B14F-4D97-AF65-F5344CB8AC3E}">
        <p14:creationId xmlns:p14="http://schemas.microsoft.com/office/powerpoint/2010/main" val="260630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1EF39F44-D175-670A-E147-748F9CB44F56}"/>
              </a:ext>
            </a:extLst>
          </p:cNvPr>
          <p:cNvSpPr>
            <a:spLocks noGrp="1"/>
          </p:cNvSpPr>
          <p:nvPr>
            <p:ph type="title"/>
          </p:nvPr>
        </p:nvSpPr>
        <p:spPr>
          <a:xfrm>
            <a:off x="798257" y="637523"/>
            <a:ext cx="3608896" cy="1690993"/>
          </a:xfrm>
        </p:spPr>
        <p:txBody>
          <a:bodyPr anchor="b">
            <a:normAutofit/>
          </a:bodyPr>
          <a:lstStyle/>
          <a:p>
            <a:r>
              <a:rPr lang="en-GB" sz="3600" dirty="0">
                <a:cs typeface="Calibri Light"/>
              </a:rPr>
              <a:t>HEALTH &amp; SAFETY</a:t>
            </a:r>
            <a:br>
              <a:rPr lang="en-GB" sz="3600" dirty="0">
                <a:cs typeface="Calibri Light"/>
              </a:rPr>
            </a:br>
            <a:r>
              <a:rPr lang="en-GB" sz="3600" dirty="0">
                <a:cs typeface="Calibri Light"/>
              </a:rPr>
              <a:t>PPE</a:t>
            </a:r>
            <a:br>
              <a:rPr lang="en-GB" sz="3600" dirty="0">
                <a:cs typeface="Calibri Light"/>
              </a:rPr>
            </a:br>
            <a:endParaRPr lang="en-GB" sz="3600">
              <a:solidFill>
                <a:srgbClr val="FFFFFF"/>
              </a:solidFill>
            </a:endParaRPr>
          </a:p>
        </p:txBody>
      </p:sp>
      <p:pic>
        <p:nvPicPr>
          <p:cNvPr id="10" name="Picture 9" descr="Worker in factory">
            <a:extLst>
              <a:ext uri="{FF2B5EF4-FFF2-40B4-BE49-F238E27FC236}">
                <a16:creationId xmlns:a16="http://schemas.microsoft.com/office/drawing/2014/main" id="{218F5A80-57D7-E10E-CC2B-3939B962FFD6}"/>
              </a:ext>
            </a:extLst>
          </p:cNvPr>
          <p:cNvPicPr>
            <a:picLocks noChangeAspect="1"/>
          </p:cNvPicPr>
          <p:nvPr/>
        </p:nvPicPr>
        <p:blipFill>
          <a:blip r:embed="rId2"/>
          <a:stretch>
            <a:fillRect/>
          </a:stretch>
        </p:blipFill>
        <p:spPr>
          <a:xfrm>
            <a:off x="5155080" y="564451"/>
            <a:ext cx="2062593" cy="1376780"/>
          </a:xfrm>
          <a:prstGeom prst="rect">
            <a:avLst/>
          </a:prstGeom>
        </p:spPr>
      </p:pic>
      <p:sp>
        <p:nvSpPr>
          <p:cNvPr id="3" name="Content Placeholder 2">
            <a:extLst>
              <a:ext uri="{FF2B5EF4-FFF2-40B4-BE49-F238E27FC236}">
                <a16:creationId xmlns:a16="http://schemas.microsoft.com/office/drawing/2014/main" id="{29DE36CB-01DE-50E9-E83F-67FDFA252B5A}"/>
              </a:ext>
            </a:extLst>
          </p:cNvPr>
          <p:cNvSpPr>
            <a:spLocks noGrp="1"/>
          </p:cNvSpPr>
          <p:nvPr>
            <p:ph idx="1"/>
          </p:nvPr>
        </p:nvSpPr>
        <p:spPr>
          <a:xfrm>
            <a:off x="798256" y="2474260"/>
            <a:ext cx="3607930" cy="3677158"/>
          </a:xfrm>
        </p:spPr>
        <p:txBody>
          <a:bodyPr vert="horz" lIns="91440" tIns="45720" rIns="91440" bIns="45720" rtlCol="0" anchor="t">
            <a:normAutofit/>
          </a:bodyPr>
          <a:lstStyle/>
          <a:p>
            <a:pPr marL="0" indent="0">
              <a:buNone/>
            </a:pPr>
            <a:endParaRPr lang="en-GB" sz="2000">
              <a:solidFill>
                <a:srgbClr val="FFFFFF"/>
              </a:solidFill>
              <a:cs typeface="Calibri" panose="020F0502020204030204"/>
            </a:endParaRPr>
          </a:p>
          <a:p>
            <a:pPr marL="0" indent="0">
              <a:buNone/>
            </a:pPr>
            <a:endParaRPr lang="en-GB" sz="2000">
              <a:solidFill>
                <a:srgbClr val="FFFFFF"/>
              </a:solidFill>
              <a:cs typeface="Calibri" panose="020F0502020204030204"/>
            </a:endParaRPr>
          </a:p>
        </p:txBody>
      </p:sp>
      <p:pic>
        <p:nvPicPr>
          <p:cNvPr id="2" name="Picture 1" descr="Hard hats and safety vests on wall">
            <a:extLst>
              <a:ext uri="{FF2B5EF4-FFF2-40B4-BE49-F238E27FC236}">
                <a16:creationId xmlns:a16="http://schemas.microsoft.com/office/drawing/2014/main" id="{8E231F02-C4CA-513B-6FF4-6408AED47DBA}"/>
              </a:ext>
            </a:extLst>
          </p:cNvPr>
          <p:cNvPicPr>
            <a:picLocks noChangeAspect="1"/>
          </p:cNvPicPr>
          <p:nvPr/>
        </p:nvPicPr>
        <p:blipFill>
          <a:blip r:embed="rId3"/>
          <a:stretch>
            <a:fillRect/>
          </a:stretch>
        </p:blipFill>
        <p:spPr>
          <a:xfrm>
            <a:off x="5155081" y="2740610"/>
            <a:ext cx="2062593" cy="1376780"/>
          </a:xfrm>
          <a:prstGeom prst="rect">
            <a:avLst/>
          </a:prstGeom>
        </p:spPr>
      </p:pic>
      <p:pic>
        <p:nvPicPr>
          <p:cNvPr id="8" name="Picture 7" descr="Working gloves">
            <a:extLst>
              <a:ext uri="{FF2B5EF4-FFF2-40B4-BE49-F238E27FC236}">
                <a16:creationId xmlns:a16="http://schemas.microsoft.com/office/drawing/2014/main" id="{7C5382EE-E8F9-8BFD-1BEC-F6A7B2B4E980}"/>
              </a:ext>
            </a:extLst>
          </p:cNvPr>
          <p:cNvPicPr>
            <a:picLocks noChangeAspect="1"/>
          </p:cNvPicPr>
          <p:nvPr/>
        </p:nvPicPr>
        <p:blipFill>
          <a:blip r:embed="rId4"/>
          <a:stretch>
            <a:fillRect/>
          </a:stretch>
        </p:blipFill>
        <p:spPr>
          <a:xfrm>
            <a:off x="7616936" y="378933"/>
            <a:ext cx="4248944" cy="2836170"/>
          </a:xfrm>
          <a:prstGeom prst="rect">
            <a:avLst/>
          </a:prstGeom>
        </p:spPr>
      </p:pic>
      <p:pic>
        <p:nvPicPr>
          <p:cNvPr id="7" name="Picture 6" descr="Close-up of circular sawblade">
            <a:extLst>
              <a:ext uri="{FF2B5EF4-FFF2-40B4-BE49-F238E27FC236}">
                <a16:creationId xmlns:a16="http://schemas.microsoft.com/office/drawing/2014/main" id="{20A32426-88E1-B5FC-8CE7-843F9C6C2685}"/>
              </a:ext>
            </a:extLst>
          </p:cNvPr>
          <p:cNvPicPr>
            <a:picLocks noChangeAspect="1"/>
          </p:cNvPicPr>
          <p:nvPr/>
        </p:nvPicPr>
        <p:blipFill>
          <a:blip r:embed="rId5"/>
          <a:stretch>
            <a:fillRect/>
          </a:stretch>
        </p:blipFill>
        <p:spPr>
          <a:xfrm>
            <a:off x="5570887" y="4644984"/>
            <a:ext cx="1247791" cy="1869351"/>
          </a:xfrm>
          <a:prstGeom prst="rect">
            <a:avLst/>
          </a:prstGeom>
        </p:spPr>
      </p:pic>
      <p:pic>
        <p:nvPicPr>
          <p:cNvPr id="4" name="Picture 5" descr="A close up of a sign&#10;&#10;Description automatically generated">
            <a:extLst>
              <a:ext uri="{FF2B5EF4-FFF2-40B4-BE49-F238E27FC236}">
                <a16:creationId xmlns:a16="http://schemas.microsoft.com/office/drawing/2014/main" id="{BF17B939-FB9F-5104-75DE-0445283A2F20}"/>
              </a:ext>
            </a:extLst>
          </p:cNvPr>
          <p:cNvPicPr>
            <a:picLocks noChangeAspect="1"/>
          </p:cNvPicPr>
          <p:nvPr/>
        </p:nvPicPr>
        <p:blipFill>
          <a:blip r:embed="rId6"/>
          <a:stretch>
            <a:fillRect/>
          </a:stretch>
        </p:blipFill>
        <p:spPr>
          <a:xfrm>
            <a:off x="7616936" y="4267671"/>
            <a:ext cx="4248944" cy="1582731"/>
          </a:xfrm>
          <a:prstGeom prst="rect">
            <a:avLst/>
          </a:prstGeom>
        </p:spPr>
      </p:pic>
    </p:spTree>
    <p:extLst>
      <p:ext uri="{BB962C8B-B14F-4D97-AF65-F5344CB8AC3E}">
        <p14:creationId xmlns:p14="http://schemas.microsoft.com/office/powerpoint/2010/main" val="57109363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1EF39F44-D175-670A-E147-748F9CB44F56}"/>
              </a:ext>
            </a:extLst>
          </p:cNvPr>
          <p:cNvSpPr>
            <a:spLocks noGrp="1"/>
          </p:cNvSpPr>
          <p:nvPr>
            <p:ph type="title"/>
          </p:nvPr>
        </p:nvSpPr>
        <p:spPr>
          <a:xfrm>
            <a:off x="798257" y="637523"/>
            <a:ext cx="3608896" cy="1690993"/>
          </a:xfrm>
        </p:spPr>
        <p:txBody>
          <a:bodyPr anchor="b">
            <a:normAutofit/>
          </a:bodyPr>
          <a:lstStyle/>
          <a:p>
            <a:r>
              <a:rPr lang="en-GB" sz="3600" dirty="0">
                <a:cs typeface="Calibri Light"/>
              </a:rPr>
              <a:t>TYPES OF WOOD</a:t>
            </a:r>
            <a:br>
              <a:rPr lang="en-GB" sz="3600" dirty="0">
                <a:cs typeface="Calibri Light"/>
              </a:rPr>
            </a:br>
            <a:endParaRPr lang="en-GB" sz="3600">
              <a:solidFill>
                <a:srgbClr val="FFFFFF"/>
              </a:solidFill>
            </a:endParaRPr>
          </a:p>
        </p:txBody>
      </p:sp>
      <p:sp>
        <p:nvSpPr>
          <p:cNvPr id="3" name="Content Placeholder 2">
            <a:extLst>
              <a:ext uri="{FF2B5EF4-FFF2-40B4-BE49-F238E27FC236}">
                <a16:creationId xmlns:a16="http://schemas.microsoft.com/office/drawing/2014/main" id="{29DE36CB-01DE-50E9-E83F-67FDFA252B5A}"/>
              </a:ext>
            </a:extLst>
          </p:cNvPr>
          <p:cNvSpPr>
            <a:spLocks noGrp="1"/>
          </p:cNvSpPr>
          <p:nvPr>
            <p:ph idx="1"/>
          </p:nvPr>
        </p:nvSpPr>
        <p:spPr>
          <a:xfrm>
            <a:off x="798256" y="2474260"/>
            <a:ext cx="3607930" cy="3677158"/>
          </a:xfrm>
        </p:spPr>
        <p:txBody>
          <a:bodyPr vert="horz" lIns="91440" tIns="45720" rIns="91440" bIns="45720" rtlCol="0" anchor="t">
            <a:normAutofit/>
          </a:bodyPr>
          <a:lstStyle/>
          <a:p>
            <a:pPr marL="0" indent="0">
              <a:buNone/>
            </a:pPr>
            <a:endParaRPr lang="en-GB" sz="2000">
              <a:solidFill>
                <a:srgbClr val="FFFFFF"/>
              </a:solidFill>
              <a:cs typeface="Calibri" panose="020F0502020204030204"/>
            </a:endParaRPr>
          </a:p>
          <a:p>
            <a:pPr marL="0" indent="0">
              <a:buNone/>
            </a:pPr>
            <a:endParaRPr lang="en-GB" sz="2000">
              <a:solidFill>
                <a:srgbClr val="FFFFFF"/>
              </a:solidFill>
              <a:cs typeface="Calibri" panose="020F0502020204030204"/>
            </a:endParaRPr>
          </a:p>
        </p:txBody>
      </p:sp>
      <p:pic>
        <p:nvPicPr>
          <p:cNvPr id="4" name="Picture 5" descr="A close up of a sign&#10;&#10;Description automatically generated">
            <a:extLst>
              <a:ext uri="{FF2B5EF4-FFF2-40B4-BE49-F238E27FC236}">
                <a16:creationId xmlns:a16="http://schemas.microsoft.com/office/drawing/2014/main" id="{BF17B939-FB9F-5104-75DE-0445283A2F20}"/>
              </a:ext>
            </a:extLst>
          </p:cNvPr>
          <p:cNvPicPr>
            <a:picLocks noChangeAspect="1"/>
          </p:cNvPicPr>
          <p:nvPr/>
        </p:nvPicPr>
        <p:blipFill>
          <a:blip r:embed="rId2"/>
          <a:stretch>
            <a:fillRect/>
          </a:stretch>
        </p:blipFill>
        <p:spPr>
          <a:xfrm>
            <a:off x="7616936" y="4267671"/>
            <a:ext cx="4248944" cy="1582731"/>
          </a:xfrm>
          <a:prstGeom prst="rect">
            <a:avLst/>
          </a:prstGeom>
        </p:spPr>
      </p:pic>
      <p:pic>
        <p:nvPicPr>
          <p:cNvPr id="5" name="Picture 4" descr="Worker measuring wood">
            <a:extLst>
              <a:ext uri="{FF2B5EF4-FFF2-40B4-BE49-F238E27FC236}">
                <a16:creationId xmlns:a16="http://schemas.microsoft.com/office/drawing/2014/main" id="{F1A8BD7B-902B-3827-3267-61842A31A71C}"/>
              </a:ext>
            </a:extLst>
          </p:cNvPr>
          <p:cNvPicPr>
            <a:picLocks noChangeAspect="1"/>
          </p:cNvPicPr>
          <p:nvPr/>
        </p:nvPicPr>
        <p:blipFill>
          <a:blip r:embed="rId3"/>
          <a:stretch>
            <a:fillRect/>
          </a:stretch>
        </p:blipFill>
        <p:spPr>
          <a:xfrm>
            <a:off x="5069457" y="4369279"/>
            <a:ext cx="2743200" cy="1828800"/>
          </a:xfrm>
          <a:prstGeom prst="rect">
            <a:avLst/>
          </a:prstGeom>
        </p:spPr>
      </p:pic>
      <p:pic>
        <p:nvPicPr>
          <p:cNvPr id="6" name="Picture 5" descr="Wood construction skeleton">
            <a:extLst>
              <a:ext uri="{FF2B5EF4-FFF2-40B4-BE49-F238E27FC236}">
                <a16:creationId xmlns:a16="http://schemas.microsoft.com/office/drawing/2014/main" id="{174AFFB6-8983-939D-FA7F-8D84FA6830E5}"/>
              </a:ext>
            </a:extLst>
          </p:cNvPr>
          <p:cNvPicPr>
            <a:picLocks noChangeAspect="1"/>
          </p:cNvPicPr>
          <p:nvPr/>
        </p:nvPicPr>
        <p:blipFill>
          <a:blip r:embed="rId4"/>
          <a:stretch>
            <a:fillRect/>
          </a:stretch>
        </p:blipFill>
        <p:spPr>
          <a:xfrm>
            <a:off x="5328249" y="386751"/>
            <a:ext cx="2743200" cy="1828800"/>
          </a:xfrm>
          <a:prstGeom prst="rect">
            <a:avLst/>
          </a:prstGeom>
        </p:spPr>
      </p:pic>
      <p:pic>
        <p:nvPicPr>
          <p:cNvPr id="11" name="Picture 10" descr="Stacks of wood planks and beams">
            <a:extLst>
              <a:ext uri="{FF2B5EF4-FFF2-40B4-BE49-F238E27FC236}">
                <a16:creationId xmlns:a16="http://schemas.microsoft.com/office/drawing/2014/main" id="{7627DEA1-CE33-435A-F66F-7B821C514C02}"/>
              </a:ext>
            </a:extLst>
          </p:cNvPr>
          <p:cNvPicPr>
            <a:picLocks noChangeAspect="1"/>
          </p:cNvPicPr>
          <p:nvPr/>
        </p:nvPicPr>
        <p:blipFill>
          <a:blip r:embed="rId5"/>
          <a:stretch>
            <a:fillRect/>
          </a:stretch>
        </p:blipFill>
        <p:spPr>
          <a:xfrm>
            <a:off x="8807570" y="386751"/>
            <a:ext cx="2743200" cy="1828800"/>
          </a:xfrm>
          <a:prstGeom prst="rect">
            <a:avLst/>
          </a:prstGeom>
        </p:spPr>
      </p:pic>
    </p:spTree>
    <p:extLst>
      <p:ext uri="{BB962C8B-B14F-4D97-AF65-F5344CB8AC3E}">
        <p14:creationId xmlns:p14="http://schemas.microsoft.com/office/powerpoint/2010/main" val="157302981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12188952"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white and black eraser&#10;&#10;Description automatically generated">
            <a:extLst>
              <a:ext uri="{FF2B5EF4-FFF2-40B4-BE49-F238E27FC236}">
                <a16:creationId xmlns:a16="http://schemas.microsoft.com/office/drawing/2014/main" id="{8E0592F1-EB7C-AE90-074E-87BF4F12A10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37684" y="346167"/>
            <a:ext cx="1588946" cy="1588946"/>
          </a:xfrm>
          <a:prstGeom prst="rect">
            <a:avLst/>
          </a:prstGeom>
        </p:spPr>
      </p:pic>
      <p:pic>
        <p:nvPicPr>
          <p:cNvPr id="10" name="Picture 9" descr="A person&amp;#39;s hand holding a yellow piece of cloth&#10;&#10;Description automatically generated">
            <a:extLst>
              <a:ext uri="{FF2B5EF4-FFF2-40B4-BE49-F238E27FC236}">
                <a16:creationId xmlns:a16="http://schemas.microsoft.com/office/drawing/2014/main" id="{B6B7A1CC-32E7-52AC-FEDA-605CE36706F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942176" y="346167"/>
            <a:ext cx="2135095" cy="1547944"/>
          </a:xfrm>
          <a:prstGeom prst="rect">
            <a:avLst/>
          </a:prstGeom>
        </p:spPr>
      </p:pic>
      <p:pic>
        <p:nvPicPr>
          <p:cNvPr id="4" name="Picture 5" descr="A close up of a sign&#10;&#10;Description automatically generated">
            <a:extLst>
              <a:ext uri="{FF2B5EF4-FFF2-40B4-BE49-F238E27FC236}">
                <a16:creationId xmlns:a16="http://schemas.microsoft.com/office/drawing/2014/main" id="{BF17B939-FB9F-5104-75DE-0445283A2F20}"/>
              </a:ext>
            </a:extLst>
          </p:cNvPr>
          <p:cNvPicPr>
            <a:picLocks noChangeAspect="1"/>
          </p:cNvPicPr>
          <p:nvPr/>
        </p:nvPicPr>
        <p:blipFill>
          <a:blip r:embed="rId6"/>
          <a:stretch>
            <a:fillRect/>
          </a:stretch>
        </p:blipFill>
        <p:spPr>
          <a:xfrm>
            <a:off x="8340636" y="464460"/>
            <a:ext cx="3520438" cy="1311362"/>
          </a:xfrm>
          <a:prstGeom prst="rect">
            <a:avLst/>
          </a:prstGeom>
        </p:spPr>
      </p:pic>
      <p:pic>
        <p:nvPicPr>
          <p:cNvPr id="2" name="Picture 1">
            <a:extLst>
              <a:ext uri="{FF2B5EF4-FFF2-40B4-BE49-F238E27FC236}">
                <a16:creationId xmlns:a16="http://schemas.microsoft.com/office/drawing/2014/main" id="{13A5086E-1459-B245-704B-0F3F4AC7D29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94040" y="2639045"/>
            <a:ext cx="1876232" cy="1588934"/>
          </a:xfrm>
          <a:prstGeom prst="rect">
            <a:avLst/>
          </a:prstGeom>
        </p:spPr>
      </p:pic>
      <p:pic>
        <p:nvPicPr>
          <p:cNvPr id="14" name="Picture 13" descr="กระดาษทราย กรวด บด · กราฟิกแบบเวกเตอร์ฟรีบน Pixabay">
            <a:extLst>
              <a:ext uri="{FF2B5EF4-FFF2-40B4-BE49-F238E27FC236}">
                <a16:creationId xmlns:a16="http://schemas.microsoft.com/office/drawing/2014/main" id="{CCF6B899-E169-885F-BA71-95DACD973E60}"/>
              </a:ext>
            </a:extLst>
          </p:cNvPr>
          <p:cNvPicPr>
            <a:picLocks noChangeAspect="1"/>
          </p:cNvPicPr>
          <p:nvPr/>
        </p:nvPicPr>
        <p:blipFill>
          <a:blip r:embed="rId9"/>
          <a:stretch>
            <a:fillRect/>
          </a:stretch>
        </p:blipFill>
        <p:spPr>
          <a:xfrm>
            <a:off x="1006196" y="4930536"/>
            <a:ext cx="2048755" cy="1582664"/>
          </a:xfrm>
          <a:prstGeom prst="rect">
            <a:avLst/>
          </a:prstGeom>
        </p:spPr>
      </p:pic>
      <p:sp>
        <p:nvSpPr>
          <p:cNvPr id="51" name="Rectangle 50">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1EF39F44-D175-670A-E147-748F9CB44F56}"/>
              </a:ext>
            </a:extLst>
          </p:cNvPr>
          <p:cNvSpPr>
            <a:spLocks noGrp="1"/>
          </p:cNvSpPr>
          <p:nvPr>
            <p:ph type="title"/>
          </p:nvPr>
        </p:nvSpPr>
        <p:spPr>
          <a:xfrm>
            <a:off x="4481973" y="2892583"/>
            <a:ext cx="6868620" cy="1016898"/>
          </a:xfrm>
        </p:spPr>
        <p:txBody>
          <a:bodyPr>
            <a:normAutofit/>
          </a:bodyPr>
          <a:lstStyle/>
          <a:p>
            <a:r>
              <a:rPr lang="en-GB" sz="3100">
                <a:solidFill>
                  <a:srgbClr val="FFFFFF"/>
                </a:solidFill>
                <a:cs typeface="Calibri Light"/>
              </a:rPr>
              <a:t>SAND PAPER</a:t>
            </a:r>
            <a:br>
              <a:rPr lang="en-GB" sz="3100">
                <a:solidFill>
                  <a:srgbClr val="FFFFFF"/>
                </a:solidFill>
                <a:cs typeface="Calibri Light"/>
              </a:rPr>
            </a:br>
            <a:endParaRPr lang="en-GB" sz="3100">
              <a:solidFill>
                <a:srgbClr val="FFFFFF"/>
              </a:solidFill>
            </a:endParaRPr>
          </a:p>
        </p:txBody>
      </p:sp>
      <p:cxnSp>
        <p:nvCxnSpPr>
          <p:cNvPr id="53" name="Straight Connector 52">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DE36CB-01DE-50E9-E83F-67FDFA252B5A}"/>
              </a:ext>
            </a:extLst>
          </p:cNvPr>
          <p:cNvSpPr>
            <a:spLocks noGrp="1"/>
          </p:cNvSpPr>
          <p:nvPr>
            <p:ph idx="1"/>
          </p:nvPr>
        </p:nvSpPr>
        <p:spPr>
          <a:xfrm>
            <a:off x="4485180" y="4101152"/>
            <a:ext cx="6868620" cy="2075810"/>
          </a:xfrm>
        </p:spPr>
        <p:txBody>
          <a:bodyPr vert="horz" lIns="91440" tIns="45720" rIns="91440" bIns="45720" rtlCol="0">
            <a:normAutofit/>
          </a:bodyPr>
          <a:lstStyle/>
          <a:p>
            <a:pPr marL="0" indent="0">
              <a:buNone/>
            </a:pPr>
            <a:endParaRPr lang="en-GB" sz="2000">
              <a:solidFill>
                <a:srgbClr val="FFFFFF"/>
              </a:solidFill>
              <a:cs typeface="Calibri" panose="020F0502020204030204"/>
            </a:endParaRPr>
          </a:p>
          <a:p>
            <a:pPr marL="0" indent="0">
              <a:buNone/>
            </a:pPr>
            <a:endParaRPr lang="en-GB" sz="2000">
              <a:solidFill>
                <a:srgbClr val="FFFFFF"/>
              </a:solidFill>
              <a:cs typeface="Calibri" panose="020F0502020204030204"/>
            </a:endParaRPr>
          </a:p>
        </p:txBody>
      </p:sp>
      <p:sp>
        <p:nvSpPr>
          <p:cNvPr id="7" name="TextBox 6">
            <a:extLst>
              <a:ext uri="{FF2B5EF4-FFF2-40B4-BE49-F238E27FC236}">
                <a16:creationId xmlns:a16="http://schemas.microsoft.com/office/drawing/2014/main" id="{89D12542-B6D8-BF02-D380-CA011D3BB984}"/>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2" name="TextBox 11">
            <a:extLst>
              <a:ext uri="{FF2B5EF4-FFF2-40B4-BE49-F238E27FC236}">
                <a16:creationId xmlns:a16="http://schemas.microsoft.com/office/drawing/2014/main" id="{62459916-65C9-DA10-014C-5D1793380D6E}"/>
              </a:ext>
            </a:extLst>
          </p:cNvPr>
          <p:cNvSpPr txBox="1"/>
          <p:nvPr/>
        </p:nvSpPr>
        <p:spPr>
          <a:xfrm>
            <a:off x="7517128" y="6870700"/>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BY-ND</a:t>
            </a:r>
            <a:r>
              <a:rPr lang="en-US" sz="700">
                <a:solidFill>
                  <a:srgbClr val="FFFFFF"/>
                </a:solidFill>
              </a:rPr>
              <a:t>.</a:t>
            </a:r>
          </a:p>
        </p:txBody>
      </p:sp>
      <p:sp>
        <p:nvSpPr>
          <p:cNvPr id="16" name="TextBox 15">
            <a:extLst>
              <a:ext uri="{FF2B5EF4-FFF2-40B4-BE49-F238E27FC236}">
                <a16:creationId xmlns:a16="http://schemas.microsoft.com/office/drawing/2014/main" id="{C3E1B9D4-A535-3364-2EBE-F6AF245B7E8A}"/>
              </a:ext>
            </a:extLst>
          </p:cNvPr>
          <p:cNvSpPr txBox="1"/>
          <p:nvPr/>
        </p:nvSpPr>
        <p:spPr>
          <a:xfrm>
            <a:off x="5182960"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29963871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12188952"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5" descr="A close up of a sign&#10;&#10;Description automatically generated">
            <a:extLst>
              <a:ext uri="{FF2B5EF4-FFF2-40B4-BE49-F238E27FC236}">
                <a16:creationId xmlns:a16="http://schemas.microsoft.com/office/drawing/2014/main" id="{BF17B939-FB9F-5104-75DE-0445283A2F20}"/>
              </a:ext>
            </a:extLst>
          </p:cNvPr>
          <p:cNvPicPr>
            <a:picLocks noChangeAspect="1"/>
          </p:cNvPicPr>
          <p:nvPr/>
        </p:nvPicPr>
        <p:blipFill>
          <a:blip r:embed="rId2"/>
          <a:stretch>
            <a:fillRect/>
          </a:stretch>
        </p:blipFill>
        <p:spPr>
          <a:xfrm>
            <a:off x="8340636" y="464460"/>
            <a:ext cx="3520438" cy="1311362"/>
          </a:xfrm>
          <a:prstGeom prst="rect">
            <a:avLst/>
          </a:prstGeom>
        </p:spPr>
      </p:pic>
      <p:sp>
        <p:nvSpPr>
          <p:cNvPr id="51" name="Rectangle 50">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1EF39F44-D175-670A-E147-748F9CB44F56}"/>
              </a:ext>
            </a:extLst>
          </p:cNvPr>
          <p:cNvSpPr>
            <a:spLocks noGrp="1"/>
          </p:cNvSpPr>
          <p:nvPr>
            <p:ph type="title"/>
          </p:nvPr>
        </p:nvSpPr>
        <p:spPr>
          <a:xfrm>
            <a:off x="4481973" y="2892583"/>
            <a:ext cx="6868620" cy="1016898"/>
          </a:xfrm>
        </p:spPr>
        <p:txBody>
          <a:bodyPr>
            <a:normAutofit fontScale="90000"/>
          </a:bodyPr>
          <a:lstStyle/>
          <a:p>
            <a:r>
              <a:rPr lang="en-GB" sz="3100" dirty="0">
                <a:cs typeface="Calibri Light"/>
              </a:rPr>
              <a:t>FIXINGS</a:t>
            </a:r>
            <a:br>
              <a:rPr lang="en-GB" sz="3100" dirty="0">
                <a:cs typeface="Calibri Light"/>
              </a:rPr>
            </a:br>
            <a:br>
              <a:rPr lang="en-GB" sz="3100" dirty="0">
                <a:cs typeface="Calibri Light"/>
              </a:rPr>
            </a:br>
            <a:endParaRPr lang="en-GB" sz="3100">
              <a:solidFill>
                <a:srgbClr val="FFFFFF"/>
              </a:solidFill>
            </a:endParaRPr>
          </a:p>
        </p:txBody>
      </p:sp>
      <p:cxnSp>
        <p:nvCxnSpPr>
          <p:cNvPr id="53" name="Straight Connector 52">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DE36CB-01DE-50E9-E83F-67FDFA252B5A}"/>
              </a:ext>
            </a:extLst>
          </p:cNvPr>
          <p:cNvSpPr>
            <a:spLocks noGrp="1"/>
          </p:cNvSpPr>
          <p:nvPr>
            <p:ph idx="1"/>
          </p:nvPr>
        </p:nvSpPr>
        <p:spPr>
          <a:xfrm>
            <a:off x="4485180" y="4101152"/>
            <a:ext cx="6868620" cy="2075810"/>
          </a:xfrm>
        </p:spPr>
        <p:txBody>
          <a:bodyPr vert="horz" lIns="91440" tIns="45720" rIns="91440" bIns="45720" rtlCol="0">
            <a:normAutofit/>
          </a:bodyPr>
          <a:lstStyle/>
          <a:p>
            <a:pPr marL="0" indent="0">
              <a:buNone/>
            </a:pPr>
            <a:endParaRPr lang="en-GB" sz="2000">
              <a:solidFill>
                <a:srgbClr val="FFFFFF"/>
              </a:solidFill>
              <a:cs typeface="Calibri" panose="020F0502020204030204"/>
            </a:endParaRPr>
          </a:p>
          <a:p>
            <a:pPr marL="0" indent="0">
              <a:buNone/>
            </a:pPr>
            <a:endParaRPr lang="en-GB" sz="2000">
              <a:solidFill>
                <a:srgbClr val="FFFFFF"/>
              </a:solidFill>
              <a:cs typeface="Calibri" panose="020F0502020204030204"/>
            </a:endParaRPr>
          </a:p>
        </p:txBody>
      </p:sp>
      <p:pic>
        <p:nvPicPr>
          <p:cNvPr id="5" name="Picture 4" descr="A screws and screws on a white surface&#10;&#10;Description automatically generated">
            <a:extLst>
              <a:ext uri="{FF2B5EF4-FFF2-40B4-BE49-F238E27FC236}">
                <a16:creationId xmlns:a16="http://schemas.microsoft.com/office/drawing/2014/main" id="{65804039-0B72-156E-3273-5164A8D62A9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3118" y="440507"/>
            <a:ext cx="2743198" cy="1174948"/>
          </a:xfrm>
          <a:prstGeom prst="rect">
            <a:avLst/>
          </a:prstGeom>
        </p:spPr>
      </p:pic>
      <p:sp>
        <p:nvSpPr>
          <p:cNvPr id="6" name="TextBox 5">
            <a:extLst>
              <a:ext uri="{FF2B5EF4-FFF2-40B4-BE49-F238E27FC236}">
                <a16:creationId xmlns:a16="http://schemas.microsoft.com/office/drawing/2014/main" id="{68D120BB-D79A-4670-1806-1848841F2C9A}"/>
              </a:ext>
            </a:extLst>
          </p:cNvPr>
          <p:cNvSpPr txBox="1"/>
          <p:nvPr/>
        </p:nvSpPr>
        <p:spPr>
          <a:xfrm>
            <a:off x="713117" y="1615356"/>
            <a:ext cx="2743200" cy="317500"/>
          </a:xfrm>
          <a:prstGeom prst="rect">
            <a:avLst/>
          </a:prstGeom>
        </p:spPr>
        <p:txBody>
          <a:bodyPr>
            <a:normAutofit fontScale="47500" lnSpcReduction="20000"/>
          </a:bodyPr>
          <a:lstStyle/>
          <a:p>
            <a:r>
              <a:rPr lang="en-US">
                <a:hlinkClick r:id="rId4"/>
              </a:rPr>
              <a:t>This Photo</a:t>
            </a:r>
            <a:r>
              <a:rPr lang="en-US"/>
              <a:t> by Unknown author is licensed under </a:t>
            </a:r>
            <a:r>
              <a:rPr lang="en-US">
                <a:hlinkClick r:id="rId5"/>
              </a:rPr>
              <a:t>CC BY-SA</a:t>
            </a:r>
            <a:r>
              <a:rPr lang="en-US"/>
              <a:t>.</a:t>
            </a:r>
          </a:p>
        </p:txBody>
      </p:sp>
      <p:pic>
        <p:nvPicPr>
          <p:cNvPr id="11" name="Picture 10" descr="A group of screws on a white surface&#10;&#10;Description automatically generated">
            <a:extLst>
              <a:ext uri="{FF2B5EF4-FFF2-40B4-BE49-F238E27FC236}">
                <a16:creationId xmlns:a16="http://schemas.microsoft.com/office/drawing/2014/main" id="{8F8E04DC-6433-7067-B74B-AF74D416D64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57532" y="2502080"/>
            <a:ext cx="2743200" cy="1825085"/>
          </a:xfrm>
          <a:prstGeom prst="rect">
            <a:avLst/>
          </a:prstGeom>
        </p:spPr>
      </p:pic>
      <p:sp>
        <p:nvSpPr>
          <p:cNvPr id="13" name="TextBox 12">
            <a:extLst>
              <a:ext uri="{FF2B5EF4-FFF2-40B4-BE49-F238E27FC236}">
                <a16:creationId xmlns:a16="http://schemas.microsoft.com/office/drawing/2014/main" id="{43CAD614-ADE6-B8FB-FCA2-54FD9C558104}"/>
              </a:ext>
            </a:extLst>
          </p:cNvPr>
          <p:cNvSpPr txBox="1"/>
          <p:nvPr/>
        </p:nvSpPr>
        <p:spPr>
          <a:xfrm>
            <a:off x="957532" y="4327436"/>
            <a:ext cx="2743200" cy="317500"/>
          </a:xfrm>
          <a:prstGeom prst="rect">
            <a:avLst/>
          </a:prstGeom>
        </p:spPr>
        <p:txBody>
          <a:bodyPr>
            <a:normAutofit fontScale="47500" lnSpcReduction="20000"/>
          </a:bodyPr>
          <a:lstStyle/>
          <a:p>
            <a:r>
              <a:rPr lang="en-US">
                <a:hlinkClick r:id="rId7"/>
              </a:rPr>
              <a:t>This Photo</a:t>
            </a:r>
            <a:r>
              <a:rPr lang="en-US"/>
              <a:t> by Unknown author is licensed under </a:t>
            </a:r>
            <a:r>
              <a:rPr lang="en-US">
                <a:hlinkClick r:id="rId8"/>
              </a:rPr>
              <a:t>CC BY</a:t>
            </a:r>
            <a:r>
              <a:rPr lang="en-US"/>
              <a:t>.</a:t>
            </a:r>
          </a:p>
        </p:txBody>
      </p:sp>
      <p:pic>
        <p:nvPicPr>
          <p:cNvPr id="18" name="Picture 17" descr="A close up of a bolt&#10;&#10;Description automatically generated">
            <a:extLst>
              <a:ext uri="{FF2B5EF4-FFF2-40B4-BE49-F238E27FC236}">
                <a16:creationId xmlns:a16="http://schemas.microsoft.com/office/drawing/2014/main" id="{099D65D1-AA9D-53F2-766F-5088A73EFFA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724400" y="440765"/>
            <a:ext cx="2743199" cy="1174432"/>
          </a:xfrm>
          <a:prstGeom prst="rect">
            <a:avLst/>
          </a:prstGeom>
        </p:spPr>
      </p:pic>
      <p:pic>
        <p:nvPicPr>
          <p:cNvPr id="21" name="Picture 20" descr="Free stock photo of building, construction, diy">
            <a:extLst>
              <a:ext uri="{FF2B5EF4-FFF2-40B4-BE49-F238E27FC236}">
                <a16:creationId xmlns:a16="http://schemas.microsoft.com/office/drawing/2014/main" id="{B248F197-D71A-0BC8-45BF-FF474A1F907F}"/>
              </a:ext>
            </a:extLst>
          </p:cNvPr>
          <p:cNvPicPr>
            <a:picLocks noChangeAspect="1"/>
          </p:cNvPicPr>
          <p:nvPr/>
        </p:nvPicPr>
        <p:blipFill>
          <a:blip r:embed="rId11"/>
          <a:stretch>
            <a:fillRect/>
          </a:stretch>
        </p:blipFill>
        <p:spPr>
          <a:xfrm>
            <a:off x="957532" y="4872487"/>
            <a:ext cx="2743200" cy="1828800"/>
          </a:xfrm>
          <a:prstGeom prst="rect">
            <a:avLst/>
          </a:prstGeom>
        </p:spPr>
      </p:pic>
    </p:spTree>
    <p:extLst>
      <p:ext uri="{BB962C8B-B14F-4D97-AF65-F5344CB8AC3E}">
        <p14:creationId xmlns:p14="http://schemas.microsoft.com/office/powerpoint/2010/main" val="404467517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1EF39F44-D175-670A-E147-748F9CB44F56}"/>
              </a:ext>
            </a:extLst>
          </p:cNvPr>
          <p:cNvSpPr>
            <a:spLocks noGrp="1"/>
          </p:cNvSpPr>
          <p:nvPr>
            <p:ph type="title"/>
          </p:nvPr>
        </p:nvSpPr>
        <p:spPr>
          <a:xfrm>
            <a:off x="798257" y="637523"/>
            <a:ext cx="3608896" cy="1690993"/>
          </a:xfrm>
        </p:spPr>
        <p:txBody>
          <a:bodyPr anchor="b">
            <a:normAutofit/>
          </a:bodyPr>
          <a:lstStyle/>
          <a:p>
            <a:r>
              <a:rPr lang="en-GB" sz="3600">
                <a:solidFill>
                  <a:srgbClr val="FFFFFF"/>
                </a:solidFill>
                <a:cs typeface="Calibri Light"/>
              </a:rPr>
              <a:t>WOOD GLUES</a:t>
            </a:r>
            <a:br>
              <a:rPr lang="en-GB" sz="3600">
                <a:solidFill>
                  <a:srgbClr val="FFFFFF"/>
                </a:solidFill>
                <a:cs typeface="Calibri Light"/>
              </a:rPr>
            </a:br>
            <a:endParaRPr lang="en-GB" sz="3600">
              <a:solidFill>
                <a:srgbClr val="FFFFFF"/>
              </a:solidFill>
            </a:endParaRPr>
          </a:p>
        </p:txBody>
      </p:sp>
      <p:pic>
        <p:nvPicPr>
          <p:cNvPr id="21" name="Picture 20" descr="DeFusco Industrial Supply | Glaxs glue from Tenax is a bi-co… | Flickr">
            <a:extLst>
              <a:ext uri="{FF2B5EF4-FFF2-40B4-BE49-F238E27FC236}">
                <a16:creationId xmlns:a16="http://schemas.microsoft.com/office/drawing/2014/main" id="{6EAF46B9-CDBE-580E-B41D-89980E39B856}"/>
              </a:ext>
            </a:extLst>
          </p:cNvPr>
          <p:cNvPicPr>
            <a:picLocks noChangeAspect="1"/>
          </p:cNvPicPr>
          <p:nvPr/>
        </p:nvPicPr>
        <p:blipFill rotWithShape="1">
          <a:blip r:embed="rId2"/>
          <a:srcRect t="10971" r="8" b="8"/>
          <a:stretch/>
        </p:blipFill>
        <p:spPr>
          <a:xfrm>
            <a:off x="4968250" y="325905"/>
            <a:ext cx="2249424" cy="2002611"/>
          </a:xfrm>
          <a:prstGeom prst="rect">
            <a:avLst/>
          </a:prstGeom>
        </p:spPr>
      </p:pic>
      <p:sp>
        <p:nvSpPr>
          <p:cNvPr id="3" name="Content Placeholder 2">
            <a:extLst>
              <a:ext uri="{FF2B5EF4-FFF2-40B4-BE49-F238E27FC236}">
                <a16:creationId xmlns:a16="http://schemas.microsoft.com/office/drawing/2014/main" id="{29DE36CB-01DE-50E9-E83F-67FDFA252B5A}"/>
              </a:ext>
            </a:extLst>
          </p:cNvPr>
          <p:cNvSpPr>
            <a:spLocks noGrp="1"/>
          </p:cNvSpPr>
          <p:nvPr>
            <p:ph idx="1"/>
          </p:nvPr>
        </p:nvSpPr>
        <p:spPr>
          <a:xfrm>
            <a:off x="798256" y="2474260"/>
            <a:ext cx="3607930" cy="3677158"/>
          </a:xfrm>
        </p:spPr>
        <p:txBody>
          <a:bodyPr vert="horz" lIns="91440" tIns="45720" rIns="91440" bIns="45720" rtlCol="0" anchor="t">
            <a:normAutofit/>
          </a:bodyPr>
          <a:lstStyle/>
          <a:p>
            <a:pPr marL="0" indent="0">
              <a:buNone/>
            </a:pPr>
            <a:endParaRPr lang="en-GB" sz="2000">
              <a:solidFill>
                <a:srgbClr val="FFFFFF"/>
              </a:solidFill>
              <a:cs typeface="Calibri" panose="020F0502020204030204"/>
            </a:endParaRPr>
          </a:p>
          <a:p>
            <a:pPr marL="0" indent="0">
              <a:buNone/>
            </a:pPr>
            <a:endParaRPr lang="en-GB" sz="2000">
              <a:solidFill>
                <a:srgbClr val="FFFFFF"/>
              </a:solidFill>
              <a:cs typeface="Calibri" panose="020F0502020204030204"/>
            </a:endParaRPr>
          </a:p>
        </p:txBody>
      </p:sp>
      <p:pic>
        <p:nvPicPr>
          <p:cNvPr id="5" name="Picture 4" descr="A hand holding a bottle of wood glue&#10;&#10;Description automatically generated">
            <a:extLst>
              <a:ext uri="{FF2B5EF4-FFF2-40B4-BE49-F238E27FC236}">
                <a16:creationId xmlns:a16="http://schemas.microsoft.com/office/drawing/2014/main" id="{9DE254F6-D6F4-F73D-27E2-68581BD5D48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0748" r="8" b="8"/>
          <a:stretch/>
        </p:blipFill>
        <p:spPr>
          <a:xfrm>
            <a:off x="4968251" y="2419956"/>
            <a:ext cx="2249424" cy="2002611"/>
          </a:xfrm>
          <a:prstGeom prst="rect">
            <a:avLst/>
          </a:prstGeom>
        </p:spPr>
      </p:pic>
      <p:pic>
        <p:nvPicPr>
          <p:cNvPr id="11" name="Picture 10" descr="A hand holding a bottle of wood glue&#10;&#10;Description automatically generated">
            <a:extLst>
              <a:ext uri="{FF2B5EF4-FFF2-40B4-BE49-F238E27FC236}">
                <a16:creationId xmlns:a16="http://schemas.microsoft.com/office/drawing/2014/main" id="{4068F6E6-6400-8433-F905-32478F63C79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482" b="4"/>
          <a:stretch/>
        </p:blipFill>
        <p:spPr>
          <a:xfrm>
            <a:off x="7295203" y="325904"/>
            <a:ext cx="4570677" cy="3065565"/>
          </a:xfrm>
          <a:prstGeom prst="rect">
            <a:avLst/>
          </a:prstGeom>
        </p:spPr>
      </p:pic>
      <p:pic>
        <p:nvPicPr>
          <p:cNvPr id="18" name="Picture 17" descr="Several bottles of glue&#10;&#10;Description automatically generated">
            <a:extLst>
              <a:ext uri="{FF2B5EF4-FFF2-40B4-BE49-F238E27FC236}">
                <a16:creationId xmlns:a16="http://schemas.microsoft.com/office/drawing/2014/main" id="{A040087B-4769-F44C-20B2-26E7F6D4C2D9}"/>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4156" r="11596" b="-2"/>
          <a:stretch/>
        </p:blipFill>
        <p:spPr>
          <a:xfrm>
            <a:off x="5019788" y="4526177"/>
            <a:ext cx="2249424" cy="2002536"/>
          </a:xfrm>
          <a:prstGeom prst="rect">
            <a:avLst/>
          </a:prstGeom>
        </p:spPr>
      </p:pic>
      <p:pic>
        <p:nvPicPr>
          <p:cNvPr id="4" name="Picture 5" descr="A close up of a sign&#10;&#10;Description automatically generated">
            <a:extLst>
              <a:ext uri="{FF2B5EF4-FFF2-40B4-BE49-F238E27FC236}">
                <a16:creationId xmlns:a16="http://schemas.microsoft.com/office/drawing/2014/main" id="{BF17B939-FB9F-5104-75DE-0445283A2F20}"/>
              </a:ext>
            </a:extLst>
          </p:cNvPr>
          <p:cNvPicPr>
            <a:picLocks noChangeAspect="1"/>
          </p:cNvPicPr>
          <p:nvPr/>
        </p:nvPicPr>
        <p:blipFill rotWithShape="1">
          <a:blip r:embed="rId9"/>
          <a:srcRect l="23334" r="20907" b="-1"/>
          <a:stretch/>
        </p:blipFill>
        <p:spPr>
          <a:xfrm>
            <a:off x="7295203" y="3474720"/>
            <a:ext cx="4570677" cy="3053487"/>
          </a:xfrm>
          <a:prstGeom prst="rect">
            <a:avLst/>
          </a:prstGeom>
        </p:spPr>
      </p:pic>
      <p:sp>
        <p:nvSpPr>
          <p:cNvPr id="6" name="TextBox 5">
            <a:extLst>
              <a:ext uri="{FF2B5EF4-FFF2-40B4-BE49-F238E27FC236}">
                <a16:creationId xmlns:a16="http://schemas.microsoft.com/office/drawing/2014/main" id="{E1A41A36-4248-7589-3854-DF96DF7EC527}"/>
              </a:ext>
            </a:extLst>
          </p:cNvPr>
          <p:cNvSpPr txBox="1"/>
          <p:nvPr/>
        </p:nvSpPr>
        <p:spPr>
          <a:xfrm>
            <a:off x="9737482"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13" name="TextBox 12">
            <a:extLst>
              <a:ext uri="{FF2B5EF4-FFF2-40B4-BE49-F238E27FC236}">
                <a16:creationId xmlns:a16="http://schemas.microsoft.com/office/drawing/2014/main" id="{E11022D6-B995-1728-CDA8-4A0D0333E44F}"/>
              </a:ext>
            </a:extLst>
          </p:cNvPr>
          <p:cNvSpPr txBox="1"/>
          <p:nvPr/>
        </p:nvSpPr>
        <p:spPr>
          <a:xfrm>
            <a:off x="9392126" y="3191414"/>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19" name="TextBox 18">
            <a:extLst>
              <a:ext uri="{FF2B5EF4-FFF2-40B4-BE49-F238E27FC236}">
                <a16:creationId xmlns:a16="http://schemas.microsoft.com/office/drawing/2014/main" id="{2D7A697E-097B-4DBA-0D11-C4E0762ED685}"/>
              </a:ext>
            </a:extLst>
          </p:cNvPr>
          <p:cNvSpPr txBox="1"/>
          <p:nvPr/>
        </p:nvSpPr>
        <p:spPr>
          <a:xfrm>
            <a:off x="7270264"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64092154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459766-0C5A-B992-03CF-17AEF91A0A1C}"/>
              </a:ext>
            </a:extLst>
          </p:cNvPr>
          <p:cNvSpPr>
            <a:spLocks noGrp="1"/>
          </p:cNvSpPr>
          <p:nvPr>
            <p:ph type="title"/>
          </p:nvPr>
        </p:nvSpPr>
        <p:spPr>
          <a:xfrm>
            <a:off x="798257" y="637523"/>
            <a:ext cx="3608896" cy="1690993"/>
          </a:xfrm>
        </p:spPr>
        <p:txBody>
          <a:bodyPr anchor="b">
            <a:normAutofit/>
          </a:bodyPr>
          <a:lstStyle/>
          <a:p>
            <a:r>
              <a:rPr lang="en-GB" sz="3600">
                <a:solidFill>
                  <a:srgbClr val="FFFFFF"/>
                </a:solidFill>
              </a:rPr>
              <a:t>Learning aims </a:t>
            </a:r>
          </a:p>
        </p:txBody>
      </p:sp>
      <p:pic>
        <p:nvPicPr>
          <p:cNvPr id="8" name="Picture 7" descr="Interior decorating tools laid on architectural plan">
            <a:extLst>
              <a:ext uri="{FF2B5EF4-FFF2-40B4-BE49-F238E27FC236}">
                <a16:creationId xmlns:a16="http://schemas.microsoft.com/office/drawing/2014/main" id="{9ADAB119-F4BB-490E-E75F-6007E2297CB2}"/>
              </a:ext>
            </a:extLst>
          </p:cNvPr>
          <p:cNvPicPr>
            <a:picLocks noChangeAspect="1"/>
          </p:cNvPicPr>
          <p:nvPr/>
        </p:nvPicPr>
        <p:blipFill rotWithShape="1">
          <a:blip r:embed="rId2"/>
          <a:srcRect l="28394" r="-5" b="-5"/>
          <a:stretch/>
        </p:blipFill>
        <p:spPr>
          <a:xfrm>
            <a:off x="4968250" y="325905"/>
            <a:ext cx="2249424" cy="2002611"/>
          </a:xfrm>
          <a:prstGeom prst="rect">
            <a:avLst/>
          </a:prstGeom>
        </p:spPr>
      </p:pic>
      <p:sp>
        <p:nvSpPr>
          <p:cNvPr id="3" name="Content Placeholder 2">
            <a:extLst>
              <a:ext uri="{FF2B5EF4-FFF2-40B4-BE49-F238E27FC236}">
                <a16:creationId xmlns:a16="http://schemas.microsoft.com/office/drawing/2014/main" id="{42523115-2AE6-CBBD-A197-B60F47ED8365}"/>
              </a:ext>
            </a:extLst>
          </p:cNvPr>
          <p:cNvSpPr>
            <a:spLocks noGrp="1"/>
          </p:cNvSpPr>
          <p:nvPr>
            <p:ph idx="1"/>
          </p:nvPr>
        </p:nvSpPr>
        <p:spPr>
          <a:xfrm>
            <a:off x="798256" y="2474260"/>
            <a:ext cx="3607930" cy="3677158"/>
          </a:xfrm>
        </p:spPr>
        <p:txBody>
          <a:bodyPr vert="horz" lIns="91440" tIns="45720" rIns="91440" bIns="45720" rtlCol="0" anchor="t">
            <a:normAutofit/>
          </a:bodyPr>
          <a:lstStyle/>
          <a:p>
            <a:r>
              <a:rPr lang="en-GB" sz="2000">
                <a:solidFill>
                  <a:srgbClr val="FFFFFF"/>
                </a:solidFill>
                <a:cs typeface="Calibri"/>
              </a:rPr>
              <a:t>Preparing to work effectively with carpentry and joinery tools and equipment</a:t>
            </a:r>
          </a:p>
          <a:p>
            <a:r>
              <a:rPr lang="en-GB" sz="2000">
                <a:solidFill>
                  <a:srgbClr val="FFFFFF"/>
                </a:solidFill>
                <a:cs typeface="Calibri"/>
              </a:rPr>
              <a:t>Develop practical skills using safe techniques to produce a timber frame.</a:t>
            </a:r>
          </a:p>
          <a:p>
            <a:r>
              <a:rPr lang="en-GB" sz="2000">
                <a:solidFill>
                  <a:srgbClr val="FFFFFF"/>
                </a:solidFill>
                <a:cs typeface="Calibri"/>
              </a:rPr>
              <a:t>Understanding of Health &amp; Safety</a:t>
            </a:r>
          </a:p>
          <a:p>
            <a:r>
              <a:rPr lang="en-GB" sz="2000">
                <a:solidFill>
                  <a:srgbClr val="FFFFFF"/>
                </a:solidFill>
                <a:cs typeface="Calibri"/>
              </a:rPr>
              <a:t>Risk assessments</a:t>
            </a:r>
          </a:p>
        </p:txBody>
      </p:sp>
      <p:pic>
        <p:nvPicPr>
          <p:cNvPr id="5" name="Picture 4" descr="Construction tools and gears">
            <a:extLst>
              <a:ext uri="{FF2B5EF4-FFF2-40B4-BE49-F238E27FC236}">
                <a16:creationId xmlns:a16="http://schemas.microsoft.com/office/drawing/2014/main" id="{CB29566E-D26D-6A97-9B32-AC2E6A5FA789}"/>
              </a:ext>
            </a:extLst>
          </p:cNvPr>
          <p:cNvPicPr>
            <a:picLocks noChangeAspect="1"/>
          </p:cNvPicPr>
          <p:nvPr/>
        </p:nvPicPr>
        <p:blipFill rotWithShape="1">
          <a:blip r:embed="rId3"/>
          <a:srcRect l="32800" r="2894"/>
          <a:stretch/>
        </p:blipFill>
        <p:spPr>
          <a:xfrm>
            <a:off x="4968251" y="2419956"/>
            <a:ext cx="2249424" cy="2002611"/>
          </a:xfrm>
          <a:prstGeom prst="rect">
            <a:avLst/>
          </a:prstGeom>
        </p:spPr>
      </p:pic>
      <p:pic>
        <p:nvPicPr>
          <p:cNvPr id="6" name="Picture 5" descr="Person standing indoors, wearing apron, holding tool to burnish edge of stitched leather strip held in other hand">
            <a:extLst>
              <a:ext uri="{FF2B5EF4-FFF2-40B4-BE49-F238E27FC236}">
                <a16:creationId xmlns:a16="http://schemas.microsoft.com/office/drawing/2014/main" id="{29F681F3-E546-BB0D-B024-3393DE2987C2}"/>
              </a:ext>
            </a:extLst>
          </p:cNvPr>
          <p:cNvPicPr>
            <a:picLocks noChangeAspect="1"/>
          </p:cNvPicPr>
          <p:nvPr/>
        </p:nvPicPr>
        <p:blipFill rotWithShape="1">
          <a:blip r:embed="rId4"/>
          <a:srcRect l="1596"/>
          <a:stretch/>
        </p:blipFill>
        <p:spPr>
          <a:xfrm>
            <a:off x="7295203" y="325904"/>
            <a:ext cx="4570677" cy="3065565"/>
          </a:xfrm>
          <a:prstGeom prst="rect">
            <a:avLst/>
          </a:prstGeom>
        </p:spPr>
      </p:pic>
      <p:pic>
        <p:nvPicPr>
          <p:cNvPr id="4" name="Picture 5" descr="A close up of a sign&#10;&#10;Description automatically generated">
            <a:extLst>
              <a:ext uri="{FF2B5EF4-FFF2-40B4-BE49-F238E27FC236}">
                <a16:creationId xmlns:a16="http://schemas.microsoft.com/office/drawing/2014/main" id="{C81BC573-2EDA-58DF-AF42-37320CA2E063}"/>
              </a:ext>
            </a:extLst>
          </p:cNvPr>
          <p:cNvPicPr>
            <a:picLocks noChangeAspect="1"/>
          </p:cNvPicPr>
          <p:nvPr/>
        </p:nvPicPr>
        <p:blipFill rotWithShape="1">
          <a:blip r:embed="rId5"/>
          <a:srcRect l="30291" r="27867" b="1"/>
          <a:stretch/>
        </p:blipFill>
        <p:spPr>
          <a:xfrm>
            <a:off x="4976656" y="4511800"/>
            <a:ext cx="2249424" cy="2002536"/>
          </a:xfrm>
          <a:prstGeom prst="rect">
            <a:avLst/>
          </a:prstGeom>
        </p:spPr>
      </p:pic>
      <p:pic>
        <p:nvPicPr>
          <p:cNvPr id="7" name="Picture 6" descr="Work tools and supplies">
            <a:extLst>
              <a:ext uri="{FF2B5EF4-FFF2-40B4-BE49-F238E27FC236}">
                <a16:creationId xmlns:a16="http://schemas.microsoft.com/office/drawing/2014/main" id="{FF27095B-5A0B-1949-3F78-8B9A395385F6}"/>
              </a:ext>
            </a:extLst>
          </p:cNvPr>
          <p:cNvPicPr>
            <a:picLocks noChangeAspect="1"/>
          </p:cNvPicPr>
          <p:nvPr/>
        </p:nvPicPr>
        <p:blipFill rotWithShape="1">
          <a:blip r:embed="rId6"/>
          <a:srcRect r="81" b="-2"/>
          <a:stretch/>
        </p:blipFill>
        <p:spPr>
          <a:xfrm>
            <a:off x="7295203" y="3474720"/>
            <a:ext cx="4570677" cy="3053487"/>
          </a:xfrm>
          <a:prstGeom prst="rect">
            <a:avLst/>
          </a:prstGeom>
        </p:spPr>
      </p:pic>
    </p:spTree>
    <p:extLst>
      <p:ext uri="{BB962C8B-B14F-4D97-AF65-F5344CB8AC3E}">
        <p14:creationId xmlns:p14="http://schemas.microsoft.com/office/powerpoint/2010/main" val="29163032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84d65b-00ab-4cf9-a974-3f6341adf8e8">
      <Terms xmlns="http://schemas.microsoft.com/office/infopath/2007/PartnerControls"/>
    </lcf76f155ced4ddcb4097134ff3c332f>
    <TaxCatchAll xmlns="29cd81be-aa19-4d06-a12b-65237a4a97e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ABEC82F6CA3E4DBD25C4FC38040D6A" ma:contentTypeVersion="17" ma:contentTypeDescription="Create a new document." ma:contentTypeScope="" ma:versionID="ef8ff192934aeab8ba9ace3db255aeea">
  <xsd:schema xmlns:xsd="http://www.w3.org/2001/XMLSchema" xmlns:xs="http://www.w3.org/2001/XMLSchema" xmlns:p="http://schemas.microsoft.com/office/2006/metadata/properties" xmlns:ns2="9884d65b-00ab-4cf9-a974-3f6341adf8e8" xmlns:ns3="29cd81be-aa19-4d06-a12b-65237a4a97ed" targetNamespace="http://schemas.microsoft.com/office/2006/metadata/properties" ma:root="true" ma:fieldsID="504923da654a852bfcffe0892b744828" ns2:_="" ns3:_="">
    <xsd:import namespace="9884d65b-00ab-4cf9-a974-3f6341adf8e8"/>
    <xsd:import namespace="29cd81be-aa19-4d06-a12b-65237a4a97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AutoTag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4d65b-00ab-4cf9-a974-3f6341adf8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ab5bc2b-dc4b-4811-a9af-34f3de233145"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cd81be-aa19-4d06-a12b-65237a4a97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7afd45e-0226-4052-9d0e-e2cdd2ba6ca0}" ma:internalName="TaxCatchAll" ma:showField="CatchAllData" ma:web="29cd81be-aa19-4d06-a12b-65237a4a97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A13D8F-7D56-4AB0-9B44-9C7ABCCED554}">
  <ds:schemaRefs>
    <ds:schemaRef ds:uri="http://schemas.microsoft.com/office/2006/metadata/properties"/>
    <ds:schemaRef ds:uri="http://www.w3.org/2000/xmlns/"/>
    <ds:schemaRef ds:uri="9884d65b-00ab-4cf9-a974-3f6341adf8e8"/>
    <ds:schemaRef ds:uri="http://schemas.microsoft.com/office/infopath/2007/PartnerControls"/>
    <ds:schemaRef ds:uri="29cd81be-aa19-4d06-a12b-65237a4a97ed"/>
    <ds:schemaRef ds:uri="http://www.w3.org/2001/XMLSchema-instance"/>
  </ds:schemaRefs>
</ds:datastoreItem>
</file>

<file path=customXml/itemProps2.xml><?xml version="1.0" encoding="utf-8"?>
<ds:datastoreItem xmlns:ds="http://schemas.openxmlformats.org/officeDocument/2006/customXml" ds:itemID="{39E2C965-FB80-4422-B264-52594AC116FB}">
  <ds:schemaRefs>
    <ds:schemaRef ds:uri="http://schemas.microsoft.com/office/2006/metadata/contentType"/>
    <ds:schemaRef ds:uri="http://schemas.microsoft.com/office/2006/metadata/properties/metaAttributes"/>
    <ds:schemaRef ds:uri="http://www.w3.org/2000/xmlns/"/>
    <ds:schemaRef ds:uri="http://www.w3.org/2001/XMLSchema"/>
    <ds:schemaRef ds:uri="9884d65b-00ab-4cf9-a974-3f6341adf8e8"/>
    <ds:schemaRef ds:uri="29cd81be-aa19-4d06-a12b-65237a4a97e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545816-B7AF-4C75-8759-25365E7173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Unit 6: Exploring Carpentry and Joinery Principles and Techniques</vt:lpstr>
      <vt:lpstr>Introduction to unit </vt:lpstr>
      <vt:lpstr>TOOLS &amp; EQUIPMENT </vt:lpstr>
      <vt:lpstr>HEALTH &amp; SAFETY PPE </vt:lpstr>
      <vt:lpstr>TYPES OF WOOD </vt:lpstr>
      <vt:lpstr>SAND PAPER </vt:lpstr>
      <vt:lpstr>FIXINGS  </vt:lpstr>
      <vt:lpstr>WOOD GLUES </vt:lpstr>
      <vt:lpstr>Learning aims </vt:lpstr>
      <vt:lpstr>Assessment criteria </vt:lpstr>
      <vt:lpstr>Assessment criteria </vt:lpstr>
      <vt:lpstr>TASK 1 </vt:lpstr>
      <vt:lpstr> Producing a Timber Frame  </vt:lpstr>
      <vt:lpstr>TIMBER FRAME</vt:lpstr>
      <vt:lpstr>RECAP</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title </dc:title>
  <dc:creator>Stacey Mortimer (Derby Skillbuild)</dc:creator>
  <cp:lastModifiedBy>Jamie Turner</cp:lastModifiedBy>
  <cp:revision>61</cp:revision>
  <dcterms:created xsi:type="dcterms:W3CDTF">2023-09-14T08:32:33Z</dcterms:created>
  <dcterms:modified xsi:type="dcterms:W3CDTF">2023-09-16T17:37:05Z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0x01010048ABEC82F6CA3E4DBD25C4FC38040D6A</vt:lpwstr>
  </property>
  <property fmtid="{D5CDD505-2E9C-101B-9397-08002B2CF9AE}" pid="3" name="MediaServiceImageTags">
    <vt:lpwstr/>
  </property>
</Properties>
</file>