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7" r:id="rId6"/>
    <p:sldId id="257" r:id="rId7"/>
    <p:sldId id="268" r:id="rId8"/>
    <p:sldId id="275" r:id="rId9"/>
    <p:sldId id="269" r:id="rId10"/>
    <p:sldId id="276" r:id="rId11"/>
    <p:sldId id="273" r:id="rId12"/>
    <p:sldId id="270" r:id="rId13"/>
    <p:sldId id="271" r:id="rId14"/>
    <p:sldId id="272" r:id="rId15"/>
    <p:sldId id="274" r:id="rId16"/>
    <p:sldId id="266" r:id="rId17"/>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0532"/>
    <a:srgbClr val="B303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47F8C-0B59-885E-4856-222EFF04423C}" v="1" dt="2023-09-15T19:32:17.204"/>
    <p1510:client id="{45309B4B-1919-E48D-FDFD-BF06CFBAD737}" v="6" dt="2023-09-14T11:35:33.343"/>
    <p1510:client id="{61A97A9B-997F-1CAD-FA2C-CE8B25F56A94}" v="6" dt="2023-09-15T19:27:58.984"/>
    <p1510:client id="{C3C42BD7-CCC9-2E1F-0CAE-224EC28D1A04}" v="1" dt="2023-09-14T08:05:00.222"/>
    <p1510:client id="{C6F119EB-E4AA-410D-B318-6770F6A20D0B}" v="8" dt="2022-01-07T08:13:35.277"/>
    <p1510:client id="{EEBEB441-63DD-6EB5-8C7A-1847DC0EC4D6}" v="6" dt="2023-09-14T11:55:23.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Turner - Construction Tutor" userId="S::jamie.turner@derbyskillbuild.org::b3596114-9fad-439c-9efb-b4cb118d009f" providerId="AD" clId="Web-{05247F8C-0B59-885E-4856-222EFF04423C}"/>
    <pc:docChg chg="modSld">
      <pc:chgData name="Jamie Turner - Construction Tutor" userId="S::jamie.turner@derbyskillbuild.org::b3596114-9fad-439c-9efb-b4cb118d009f" providerId="AD" clId="Web-{05247F8C-0B59-885E-4856-222EFF04423C}" dt="2023-09-15T19:32:17.204" v="0"/>
      <pc:docMkLst>
        <pc:docMk/>
      </pc:docMkLst>
      <pc:sldChg chg="delSp">
        <pc:chgData name="Jamie Turner - Construction Tutor" userId="S::jamie.turner@derbyskillbuild.org::b3596114-9fad-439c-9efb-b4cb118d009f" providerId="AD" clId="Web-{05247F8C-0B59-885E-4856-222EFF04423C}" dt="2023-09-15T19:32:17.204" v="0"/>
        <pc:sldMkLst>
          <pc:docMk/>
          <pc:sldMk cId="0" sldId="256"/>
        </pc:sldMkLst>
        <pc:spChg chg="del">
          <ac:chgData name="Jamie Turner - Construction Tutor" userId="S::jamie.turner@derbyskillbuild.org::b3596114-9fad-439c-9efb-b4cb118d009f" providerId="AD" clId="Web-{05247F8C-0B59-885E-4856-222EFF04423C}" dt="2023-09-15T19:32:17.204" v="0"/>
          <ac:spMkLst>
            <pc:docMk/>
            <pc:sldMk cId="0" sldId="256"/>
            <ac:spMk id="6147" creationId="{A1BE8321-83A9-415C-B4B6-77B347936F66}"/>
          </ac:spMkLst>
        </pc:spChg>
      </pc:sldChg>
    </pc:docChg>
  </pc:docChgLst>
  <pc:docChgLst>
    <pc:chgData name="Jamie Turner - Construction Tutor" userId="S::jamie.turner@derbyskillbuild.org::b3596114-9fad-439c-9efb-b4cb118d009f" providerId="AD" clId="Web-{61A97A9B-997F-1CAD-FA2C-CE8B25F56A94}"/>
    <pc:docChg chg="modSld">
      <pc:chgData name="Jamie Turner - Construction Tutor" userId="S::jamie.turner@derbyskillbuild.org::b3596114-9fad-439c-9efb-b4cb118d009f" providerId="AD" clId="Web-{61A97A9B-997F-1CAD-FA2C-CE8B25F56A94}" dt="2023-09-15T19:29:51.300" v="16"/>
      <pc:docMkLst>
        <pc:docMk/>
      </pc:docMkLst>
      <pc:sldChg chg="addSp modSp mod setBg addAnim setClrOvrMap">
        <pc:chgData name="Jamie Turner - Construction Tutor" userId="S::jamie.turner@derbyskillbuild.org::b3596114-9fad-439c-9efb-b4cb118d009f" providerId="AD" clId="Web-{61A97A9B-997F-1CAD-FA2C-CE8B25F56A94}" dt="2023-09-15T19:27:19.921" v="5"/>
        <pc:sldMkLst>
          <pc:docMk/>
          <pc:sldMk cId="0" sldId="256"/>
        </pc:sldMkLst>
        <pc:spChg chg="mod">
          <ac:chgData name="Jamie Turner - Construction Tutor" userId="S::jamie.turner@derbyskillbuild.org::b3596114-9fad-439c-9efb-b4cb118d009f" providerId="AD" clId="Web-{61A97A9B-997F-1CAD-FA2C-CE8B25F56A94}" dt="2023-09-15T19:27:19.921" v="4"/>
          <ac:spMkLst>
            <pc:docMk/>
            <pc:sldMk cId="0" sldId="256"/>
            <ac:spMk id="6146" creationId="{BE0DDC30-0179-40B7-8A61-24A6515F857A}"/>
          </ac:spMkLst>
        </pc:spChg>
        <pc:spChg chg="mod">
          <ac:chgData name="Jamie Turner - Construction Tutor" userId="S::jamie.turner@derbyskillbuild.org::b3596114-9fad-439c-9efb-b4cb118d009f" providerId="AD" clId="Web-{61A97A9B-997F-1CAD-FA2C-CE8B25F56A94}" dt="2023-09-15T19:27:19.921" v="4"/>
          <ac:spMkLst>
            <pc:docMk/>
            <pc:sldMk cId="0" sldId="256"/>
            <ac:spMk id="6147" creationId="{A1BE8321-83A9-415C-B4B6-77B347936F66}"/>
          </ac:spMkLst>
        </pc:spChg>
        <pc:spChg chg="add">
          <ac:chgData name="Jamie Turner - Construction Tutor" userId="S::jamie.turner@derbyskillbuild.org::b3596114-9fad-439c-9efb-b4cb118d009f" providerId="AD" clId="Web-{61A97A9B-997F-1CAD-FA2C-CE8B25F56A94}" dt="2023-09-15T19:27:19.921" v="4"/>
          <ac:spMkLst>
            <pc:docMk/>
            <pc:sldMk cId="0" sldId="256"/>
            <ac:spMk id="6152" creationId="{71B2258F-86CA-4D4D-8270-BC05FCDEBFB3}"/>
          </ac:spMkLst>
        </pc:spChg>
        <pc:picChg chg="add mod ord">
          <ac:chgData name="Jamie Turner - Construction Tutor" userId="S::jamie.turner@derbyskillbuild.org::b3596114-9fad-439c-9efb-b4cb118d009f" providerId="AD" clId="Web-{61A97A9B-997F-1CAD-FA2C-CE8B25F56A94}" dt="2023-09-15T19:27:19.921" v="4"/>
          <ac:picMkLst>
            <pc:docMk/>
            <pc:sldMk cId="0" sldId="256"/>
            <ac:picMk id="2" creationId="{56F837E4-5D67-4997-64ED-D53474FABFCB}"/>
          </ac:picMkLst>
        </pc:picChg>
      </pc:sldChg>
      <pc:sldChg chg="modSp">
        <pc:chgData name="Jamie Turner - Construction Tutor" userId="S::jamie.turner@derbyskillbuild.org::b3596114-9fad-439c-9efb-b4cb118d009f" providerId="AD" clId="Web-{61A97A9B-997F-1CAD-FA2C-CE8B25F56A94}" dt="2023-09-15T19:27:58.984" v="7" actId="14100"/>
        <pc:sldMkLst>
          <pc:docMk/>
          <pc:sldMk cId="0" sldId="257"/>
        </pc:sldMkLst>
        <pc:spChg chg="mod">
          <ac:chgData name="Jamie Turner - Construction Tutor" userId="S::jamie.turner@derbyskillbuild.org::b3596114-9fad-439c-9efb-b4cb118d009f" providerId="AD" clId="Web-{61A97A9B-997F-1CAD-FA2C-CE8B25F56A94}" dt="2023-09-15T19:27:58.984" v="7" actId="14100"/>
          <ac:spMkLst>
            <pc:docMk/>
            <pc:sldMk cId="0" sldId="257"/>
            <ac:spMk id="8196" creationId="{7ECCD447-B31A-43A2-B3C6-F360839C0BFE}"/>
          </ac:spMkLst>
        </pc:spChg>
      </pc:sldChg>
      <pc:sldChg chg="addSp modSp mod setBg setClrOvrMap">
        <pc:chgData name="Jamie Turner - Construction Tutor" userId="S::jamie.turner@derbyskillbuild.org::b3596114-9fad-439c-9efb-b4cb118d009f" providerId="AD" clId="Web-{61A97A9B-997F-1CAD-FA2C-CE8B25F56A94}" dt="2023-09-15T19:27:32.030" v="6"/>
        <pc:sldMkLst>
          <pc:docMk/>
          <pc:sldMk cId="0" sldId="267"/>
        </pc:sldMkLst>
        <pc:spChg chg="mod">
          <ac:chgData name="Jamie Turner - Construction Tutor" userId="S::jamie.turner@derbyskillbuild.org::b3596114-9fad-439c-9efb-b4cb118d009f" providerId="AD" clId="Web-{61A97A9B-997F-1CAD-FA2C-CE8B25F56A94}" dt="2023-09-15T19:27:32.030" v="6"/>
          <ac:spMkLst>
            <pc:docMk/>
            <pc:sldMk cId="0" sldId="267"/>
            <ac:spMk id="20482" creationId="{67C960DF-891E-426F-86C1-06C009DBC95B}"/>
          </ac:spMkLst>
        </pc:spChg>
        <pc:spChg chg="mod">
          <ac:chgData name="Jamie Turner - Construction Tutor" userId="S::jamie.turner@derbyskillbuild.org::b3596114-9fad-439c-9efb-b4cb118d009f" providerId="AD" clId="Web-{61A97A9B-997F-1CAD-FA2C-CE8B25F56A94}" dt="2023-09-15T19:27:32.030" v="6"/>
          <ac:spMkLst>
            <pc:docMk/>
            <pc:sldMk cId="0" sldId="267"/>
            <ac:spMk id="20483" creationId="{ECF27DC5-A32B-42E7-9431-E94EDE797306}"/>
          </ac:spMkLst>
        </pc:spChg>
        <pc:spChg chg="add">
          <ac:chgData name="Jamie Turner - Construction Tutor" userId="S::jamie.turner@derbyskillbuild.org::b3596114-9fad-439c-9efb-b4cb118d009f" providerId="AD" clId="Web-{61A97A9B-997F-1CAD-FA2C-CE8B25F56A94}" dt="2023-09-15T19:27:32.030" v="6"/>
          <ac:spMkLst>
            <pc:docMk/>
            <pc:sldMk cId="0" sldId="267"/>
            <ac:spMk id="20489" creationId="{9228552E-C8B1-4A80-8448-0787CE0FC704}"/>
          </ac:spMkLst>
        </pc:spChg>
        <pc:picChg chg="add">
          <ac:chgData name="Jamie Turner - Construction Tutor" userId="S::jamie.turner@derbyskillbuild.org::b3596114-9fad-439c-9efb-b4cb118d009f" providerId="AD" clId="Web-{61A97A9B-997F-1CAD-FA2C-CE8B25F56A94}" dt="2023-09-15T19:27:32.030" v="6"/>
          <ac:picMkLst>
            <pc:docMk/>
            <pc:sldMk cId="0" sldId="267"/>
            <ac:picMk id="20485" creationId="{76BA0939-8F71-7BA0-4FCE-0991CBE81BB6}"/>
          </ac:picMkLst>
        </pc:picChg>
      </pc:sldChg>
      <pc:sldChg chg="addSp modSp mod setBg">
        <pc:chgData name="Jamie Turner - Construction Tutor" userId="S::jamie.turner@derbyskillbuild.org::b3596114-9fad-439c-9efb-b4cb118d009f" providerId="AD" clId="Web-{61A97A9B-997F-1CAD-FA2C-CE8B25F56A94}" dt="2023-09-15T19:28:16.469" v="8"/>
        <pc:sldMkLst>
          <pc:docMk/>
          <pc:sldMk cId="0" sldId="268"/>
        </pc:sldMkLst>
        <pc:spChg chg="mod">
          <ac:chgData name="Jamie Turner - Construction Tutor" userId="S::jamie.turner@derbyskillbuild.org::b3596114-9fad-439c-9efb-b4cb118d009f" providerId="AD" clId="Web-{61A97A9B-997F-1CAD-FA2C-CE8B25F56A94}" dt="2023-09-15T19:28:16.469" v="8"/>
          <ac:spMkLst>
            <pc:docMk/>
            <pc:sldMk cId="0" sldId="268"/>
            <ac:spMk id="21506" creationId="{50859EF2-E0B4-43B5-89BE-64821CA38124}"/>
          </ac:spMkLst>
        </pc:spChg>
        <pc:spChg chg="mod">
          <ac:chgData name="Jamie Turner - Construction Tutor" userId="S::jamie.turner@derbyskillbuild.org::b3596114-9fad-439c-9efb-b4cb118d009f" providerId="AD" clId="Web-{61A97A9B-997F-1CAD-FA2C-CE8B25F56A94}" dt="2023-09-15T19:28:16.469" v="8"/>
          <ac:spMkLst>
            <pc:docMk/>
            <pc:sldMk cId="0" sldId="268"/>
            <ac:spMk id="21507" creationId="{256583C9-3970-4C91-BB16-7B56E8BAB5FC}"/>
          </ac:spMkLst>
        </pc:spChg>
        <pc:spChg chg="add">
          <ac:chgData name="Jamie Turner - Construction Tutor" userId="S::jamie.turner@derbyskillbuild.org::b3596114-9fad-439c-9efb-b4cb118d009f" providerId="AD" clId="Web-{61A97A9B-997F-1CAD-FA2C-CE8B25F56A94}" dt="2023-09-15T19:28:16.469" v="8"/>
          <ac:spMkLst>
            <pc:docMk/>
            <pc:sldMk cId="0" sldId="268"/>
            <ac:spMk id="21514" creationId="{A9E881A4-A468-403A-9941-F8FFD5C68144}"/>
          </ac:spMkLst>
        </pc:spChg>
        <pc:spChg chg="add">
          <ac:chgData name="Jamie Turner - Construction Tutor" userId="S::jamie.turner@derbyskillbuild.org::b3596114-9fad-439c-9efb-b4cb118d009f" providerId="AD" clId="Web-{61A97A9B-997F-1CAD-FA2C-CE8B25F56A94}" dt="2023-09-15T19:28:16.469" v="8"/>
          <ac:spMkLst>
            <pc:docMk/>
            <pc:sldMk cId="0" sldId="268"/>
            <ac:spMk id="21516" creationId="{6F168544-607B-491A-8601-3087D0FCE1DD}"/>
          </ac:spMkLst>
        </pc:spChg>
        <pc:picChg chg="mod ord">
          <ac:chgData name="Jamie Turner - Construction Tutor" userId="S::jamie.turner@derbyskillbuild.org::b3596114-9fad-439c-9efb-b4cb118d009f" providerId="AD" clId="Web-{61A97A9B-997F-1CAD-FA2C-CE8B25F56A94}" dt="2023-09-15T19:28:16.469" v="8"/>
          <ac:picMkLst>
            <pc:docMk/>
            <pc:sldMk cId="0" sldId="268"/>
            <ac:picMk id="21509" creationId="{2FEB53E0-60B9-4F71-BEFD-DF76C1B40A8D}"/>
          </ac:picMkLst>
        </pc:picChg>
      </pc:sldChg>
      <pc:sldChg chg="addSp modSp mod setBg">
        <pc:chgData name="Jamie Turner - Construction Tutor" userId="S::jamie.turner@derbyskillbuild.org::b3596114-9fad-439c-9efb-b4cb118d009f" providerId="AD" clId="Web-{61A97A9B-997F-1CAD-FA2C-CE8B25F56A94}" dt="2023-09-15T19:28:45.782" v="10"/>
        <pc:sldMkLst>
          <pc:docMk/>
          <pc:sldMk cId="0" sldId="269"/>
        </pc:sldMkLst>
        <pc:spChg chg="mod">
          <ac:chgData name="Jamie Turner - Construction Tutor" userId="S::jamie.turner@derbyskillbuild.org::b3596114-9fad-439c-9efb-b4cb118d009f" providerId="AD" clId="Web-{61A97A9B-997F-1CAD-FA2C-CE8B25F56A94}" dt="2023-09-15T19:28:45.782" v="10"/>
          <ac:spMkLst>
            <pc:docMk/>
            <pc:sldMk cId="0" sldId="269"/>
            <ac:spMk id="22530" creationId="{8B300075-7439-4A80-9517-67BB86FADF78}"/>
          </ac:spMkLst>
        </pc:spChg>
        <pc:spChg chg="mod">
          <ac:chgData name="Jamie Turner - Construction Tutor" userId="S::jamie.turner@derbyskillbuild.org::b3596114-9fad-439c-9efb-b4cb118d009f" providerId="AD" clId="Web-{61A97A9B-997F-1CAD-FA2C-CE8B25F56A94}" dt="2023-09-15T19:28:45.782" v="10"/>
          <ac:spMkLst>
            <pc:docMk/>
            <pc:sldMk cId="0" sldId="269"/>
            <ac:spMk id="22531" creationId="{9EF1ED00-BC37-4111-9BC6-D5E0A6A89D93}"/>
          </ac:spMkLst>
        </pc:spChg>
        <pc:spChg chg="add">
          <ac:chgData name="Jamie Turner - Construction Tutor" userId="S::jamie.turner@derbyskillbuild.org::b3596114-9fad-439c-9efb-b4cb118d009f" providerId="AD" clId="Web-{61A97A9B-997F-1CAD-FA2C-CE8B25F56A94}" dt="2023-09-15T19:28:45.782" v="10"/>
          <ac:spMkLst>
            <pc:docMk/>
            <pc:sldMk cId="0" sldId="269"/>
            <ac:spMk id="22539" creationId="{E8A8EAB8-D2FF-444D-B34B-7D32F106AD0E}"/>
          </ac:spMkLst>
        </pc:spChg>
        <pc:picChg chg="mod">
          <ac:chgData name="Jamie Turner - Construction Tutor" userId="S::jamie.turner@derbyskillbuild.org::b3596114-9fad-439c-9efb-b4cb118d009f" providerId="AD" clId="Web-{61A97A9B-997F-1CAD-FA2C-CE8B25F56A94}" dt="2023-09-15T19:28:45.782" v="10"/>
          <ac:picMkLst>
            <pc:docMk/>
            <pc:sldMk cId="0" sldId="269"/>
            <ac:picMk id="22534" creationId="{B810299C-C636-4748-90D8-408270E78B11}"/>
          </ac:picMkLst>
        </pc:picChg>
        <pc:cxnChg chg="add">
          <ac:chgData name="Jamie Turner - Construction Tutor" userId="S::jamie.turner@derbyskillbuild.org::b3596114-9fad-439c-9efb-b4cb118d009f" providerId="AD" clId="Web-{61A97A9B-997F-1CAD-FA2C-CE8B25F56A94}" dt="2023-09-15T19:28:45.782" v="10"/>
          <ac:cxnSpMkLst>
            <pc:docMk/>
            <pc:sldMk cId="0" sldId="269"/>
            <ac:cxnSpMk id="22541" creationId="{EEA38897-7BA3-4408-8083-3235339C4A60}"/>
          </ac:cxnSpMkLst>
        </pc:cxnChg>
        <pc:cxnChg chg="add">
          <ac:chgData name="Jamie Turner - Construction Tutor" userId="S::jamie.turner@derbyskillbuild.org::b3596114-9fad-439c-9efb-b4cb118d009f" providerId="AD" clId="Web-{61A97A9B-997F-1CAD-FA2C-CE8B25F56A94}" dt="2023-09-15T19:28:45.782" v="10"/>
          <ac:cxnSpMkLst>
            <pc:docMk/>
            <pc:sldMk cId="0" sldId="269"/>
            <ac:cxnSpMk id="22543" creationId="{F11AD06B-AB20-4097-8606-5DA00DBACE88}"/>
          </ac:cxnSpMkLst>
        </pc:cxnChg>
      </pc:sldChg>
      <pc:sldChg chg="addSp modSp mod setBg">
        <pc:chgData name="Jamie Turner - Construction Tutor" userId="S::jamie.turner@derbyskillbuild.org::b3596114-9fad-439c-9efb-b4cb118d009f" providerId="AD" clId="Web-{61A97A9B-997F-1CAD-FA2C-CE8B25F56A94}" dt="2023-09-15T19:29:20.002" v="13"/>
        <pc:sldMkLst>
          <pc:docMk/>
          <pc:sldMk cId="0" sldId="270"/>
        </pc:sldMkLst>
        <pc:spChg chg="mod">
          <ac:chgData name="Jamie Turner - Construction Tutor" userId="S::jamie.turner@derbyskillbuild.org::b3596114-9fad-439c-9efb-b4cb118d009f" providerId="AD" clId="Web-{61A97A9B-997F-1CAD-FA2C-CE8B25F56A94}" dt="2023-09-15T19:29:20.002" v="13"/>
          <ac:spMkLst>
            <pc:docMk/>
            <pc:sldMk cId="0" sldId="270"/>
            <ac:spMk id="23554" creationId="{872BF95C-F38C-489A-B35D-A4CCD0C2964C}"/>
          </ac:spMkLst>
        </pc:spChg>
        <pc:spChg chg="mod">
          <ac:chgData name="Jamie Turner - Construction Tutor" userId="S::jamie.turner@derbyskillbuild.org::b3596114-9fad-439c-9efb-b4cb118d009f" providerId="AD" clId="Web-{61A97A9B-997F-1CAD-FA2C-CE8B25F56A94}" dt="2023-09-15T19:29:20.002" v="13"/>
          <ac:spMkLst>
            <pc:docMk/>
            <pc:sldMk cId="0" sldId="270"/>
            <ac:spMk id="23555" creationId="{58A482D2-BE79-4318-9BF9-30BF265E8475}"/>
          </ac:spMkLst>
        </pc:spChg>
        <pc:spChg chg="add">
          <ac:chgData name="Jamie Turner - Construction Tutor" userId="S::jamie.turner@derbyskillbuild.org::b3596114-9fad-439c-9efb-b4cb118d009f" providerId="AD" clId="Web-{61A97A9B-997F-1CAD-FA2C-CE8B25F56A94}" dt="2023-09-15T19:29:20.002" v="13"/>
          <ac:spMkLst>
            <pc:docMk/>
            <pc:sldMk cId="0" sldId="270"/>
            <ac:spMk id="23562" creationId="{E8A8EAB8-D2FF-444D-B34B-7D32F106AD0E}"/>
          </ac:spMkLst>
        </pc:spChg>
        <pc:picChg chg="mod">
          <ac:chgData name="Jamie Turner - Construction Tutor" userId="S::jamie.turner@derbyskillbuild.org::b3596114-9fad-439c-9efb-b4cb118d009f" providerId="AD" clId="Web-{61A97A9B-997F-1CAD-FA2C-CE8B25F56A94}" dt="2023-09-15T19:29:20.002" v="13"/>
          <ac:picMkLst>
            <pc:docMk/>
            <pc:sldMk cId="0" sldId="270"/>
            <ac:picMk id="23557" creationId="{888E61A4-E595-423F-8C41-F204E7BADCCA}"/>
          </ac:picMkLst>
        </pc:picChg>
        <pc:cxnChg chg="add">
          <ac:chgData name="Jamie Turner - Construction Tutor" userId="S::jamie.turner@derbyskillbuild.org::b3596114-9fad-439c-9efb-b4cb118d009f" providerId="AD" clId="Web-{61A97A9B-997F-1CAD-FA2C-CE8B25F56A94}" dt="2023-09-15T19:29:20.002" v="13"/>
          <ac:cxnSpMkLst>
            <pc:docMk/>
            <pc:sldMk cId="0" sldId="270"/>
            <ac:cxnSpMk id="23564" creationId="{EEA38897-7BA3-4408-8083-3235339C4A60}"/>
          </ac:cxnSpMkLst>
        </pc:cxnChg>
        <pc:cxnChg chg="add">
          <ac:chgData name="Jamie Turner - Construction Tutor" userId="S::jamie.turner@derbyskillbuild.org::b3596114-9fad-439c-9efb-b4cb118d009f" providerId="AD" clId="Web-{61A97A9B-997F-1CAD-FA2C-CE8B25F56A94}" dt="2023-09-15T19:29:20.002" v="13"/>
          <ac:cxnSpMkLst>
            <pc:docMk/>
            <pc:sldMk cId="0" sldId="270"/>
            <ac:cxnSpMk id="23566" creationId="{F11AD06B-AB20-4097-8606-5DA00DBACE88}"/>
          </ac:cxnSpMkLst>
        </pc:cxnChg>
      </pc:sldChg>
      <pc:sldChg chg="addSp modSp mod setBg">
        <pc:chgData name="Jamie Turner - Construction Tutor" userId="S::jamie.turner@derbyskillbuild.org::b3596114-9fad-439c-9efb-b4cb118d009f" providerId="AD" clId="Web-{61A97A9B-997F-1CAD-FA2C-CE8B25F56A94}" dt="2023-09-15T19:29:32.487" v="14"/>
        <pc:sldMkLst>
          <pc:docMk/>
          <pc:sldMk cId="0" sldId="271"/>
        </pc:sldMkLst>
        <pc:spChg chg="mod">
          <ac:chgData name="Jamie Turner - Construction Tutor" userId="S::jamie.turner@derbyskillbuild.org::b3596114-9fad-439c-9efb-b4cb118d009f" providerId="AD" clId="Web-{61A97A9B-997F-1CAD-FA2C-CE8B25F56A94}" dt="2023-09-15T19:29:32.487" v="14"/>
          <ac:spMkLst>
            <pc:docMk/>
            <pc:sldMk cId="0" sldId="271"/>
            <ac:spMk id="24578" creationId="{EE5D9DBC-5352-4AF6-98A2-23A5AF5EC813}"/>
          </ac:spMkLst>
        </pc:spChg>
        <pc:spChg chg="mod">
          <ac:chgData name="Jamie Turner - Construction Tutor" userId="S::jamie.turner@derbyskillbuild.org::b3596114-9fad-439c-9efb-b4cb118d009f" providerId="AD" clId="Web-{61A97A9B-997F-1CAD-FA2C-CE8B25F56A94}" dt="2023-09-15T19:29:32.487" v="14"/>
          <ac:spMkLst>
            <pc:docMk/>
            <pc:sldMk cId="0" sldId="271"/>
            <ac:spMk id="24579" creationId="{F8A80C8C-097B-4AC9-A292-EFE99164C41D}"/>
          </ac:spMkLst>
        </pc:spChg>
        <pc:spChg chg="add">
          <ac:chgData name="Jamie Turner - Construction Tutor" userId="S::jamie.turner@derbyskillbuild.org::b3596114-9fad-439c-9efb-b4cb118d009f" providerId="AD" clId="Web-{61A97A9B-997F-1CAD-FA2C-CE8B25F56A94}" dt="2023-09-15T19:29:32.487" v="14"/>
          <ac:spMkLst>
            <pc:docMk/>
            <pc:sldMk cId="0" sldId="271"/>
            <ac:spMk id="24586" creationId="{375B19E4-0108-41C4-8DB1-11BAE0B49D9B}"/>
          </ac:spMkLst>
        </pc:spChg>
        <pc:picChg chg="mod">
          <ac:chgData name="Jamie Turner - Construction Tutor" userId="S::jamie.turner@derbyskillbuild.org::b3596114-9fad-439c-9efb-b4cb118d009f" providerId="AD" clId="Web-{61A97A9B-997F-1CAD-FA2C-CE8B25F56A94}" dt="2023-09-15T19:29:32.487" v="14"/>
          <ac:picMkLst>
            <pc:docMk/>
            <pc:sldMk cId="0" sldId="271"/>
            <ac:picMk id="24581" creationId="{42638FE3-631E-463B-A114-69847855B8BA}"/>
          </ac:picMkLst>
        </pc:picChg>
        <pc:cxnChg chg="add">
          <ac:chgData name="Jamie Turner - Construction Tutor" userId="S::jamie.turner@derbyskillbuild.org::b3596114-9fad-439c-9efb-b4cb118d009f" providerId="AD" clId="Web-{61A97A9B-997F-1CAD-FA2C-CE8B25F56A94}" dt="2023-09-15T19:29:32.487" v="14"/>
          <ac:cxnSpMkLst>
            <pc:docMk/>
            <pc:sldMk cId="0" sldId="271"/>
            <ac:cxnSpMk id="24588" creationId="{C727A21A-62F5-405C-B7A5-439FD3993289}"/>
          </ac:cxnSpMkLst>
        </pc:cxnChg>
        <pc:cxnChg chg="add">
          <ac:chgData name="Jamie Turner - Construction Tutor" userId="S::jamie.turner@derbyskillbuild.org::b3596114-9fad-439c-9efb-b4cb118d009f" providerId="AD" clId="Web-{61A97A9B-997F-1CAD-FA2C-CE8B25F56A94}" dt="2023-09-15T19:29:32.487" v="14"/>
          <ac:cxnSpMkLst>
            <pc:docMk/>
            <pc:sldMk cId="0" sldId="271"/>
            <ac:cxnSpMk id="24590" creationId="{F641577A-888F-4E56-B9E4-CC57AC7B7BDB}"/>
          </ac:cxnSpMkLst>
        </pc:cxnChg>
      </pc:sldChg>
      <pc:sldChg chg="addSp modSp mod setBg">
        <pc:chgData name="Jamie Turner - Construction Tutor" userId="S::jamie.turner@derbyskillbuild.org::b3596114-9fad-439c-9efb-b4cb118d009f" providerId="AD" clId="Web-{61A97A9B-997F-1CAD-FA2C-CE8B25F56A94}" dt="2023-09-15T19:29:42.190" v="15"/>
        <pc:sldMkLst>
          <pc:docMk/>
          <pc:sldMk cId="0" sldId="272"/>
        </pc:sldMkLst>
        <pc:spChg chg="mod">
          <ac:chgData name="Jamie Turner - Construction Tutor" userId="S::jamie.turner@derbyskillbuild.org::b3596114-9fad-439c-9efb-b4cb118d009f" providerId="AD" clId="Web-{61A97A9B-997F-1CAD-FA2C-CE8B25F56A94}" dt="2023-09-15T19:29:42.190" v="15"/>
          <ac:spMkLst>
            <pc:docMk/>
            <pc:sldMk cId="0" sldId="272"/>
            <ac:spMk id="25602" creationId="{2B1A4977-3AF3-40EC-8F35-C26A89638025}"/>
          </ac:spMkLst>
        </pc:spChg>
        <pc:spChg chg="mod ord">
          <ac:chgData name="Jamie Turner - Construction Tutor" userId="S::jamie.turner@derbyskillbuild.org::b3596114-9fad-439c-9efb-b4cb118d009f" providerId="AD" clId="Web-{61A97A9B-997F-1CAD-FA2C-CE8B25F56A94}" dt="2023-09-15T19:29:42.190" v="15"/>
          <ac:spMkLst>
            <pc:docMk/>
            <pc:sldMk cId="0" sldId="272"/>
            <ac:spMk id="25603" creationId="{546F4DBE-11BC-42A1-BDD3-DC3F8B2985F8}"/>
          </ac:spMkLst>
        </pc:spChg>
        <pc:spChg chg="add">
          <ac:chgData name="Jamie Turner - Construction Tutor" userId="S::jamie.turner@derbyskillbuild.org::b3596114-9fad-439c-9efb-b4cb118d009f" providerId="AD" clId="Web-{61A97A9B-997F-1CAD-FA2C-CE8B25F56A94}" dt="2023-09-15T19:29:42.190" v="15"/>
          <ac:spMkLst>
            <pc:docMk/>
            <pc:sldMk cId="0" sldId="272"/>
            <ac:spMk id="25610" creationId="{E8A8EAB8-D2FF-444D-B34B-7D32F106AD0E}"/>
          </ac:spMkLst>
        </pc:spChg>
        <pc:picChg chg="mod">
          <ac:chgData name="Jamie Turner - Construction Tutor" userId="S::jamie.turner@derbyskillbuild.org::b3596114-9fad-439c-9efb-b4cb118d009f" providerId="AD" clId="Web-{61A97A9B-997F-1CAD-FA2C-CE8B25F56A94}" dt="2023-09-15T19:29:42.190" v="15"/>
          <ac:picMkLst>
            <pc:docMk/>
            <pc:sldMk cId="0" sldId="272"/>
            <ac:picMk id="25605" creationId="{D4AE8AB7-8357-4AA9-A05B-5BB16EAE0B99}"/>
          </ac:picMkLst>
        </pc:picChg>
        <pc:cxnChg chg="add">
          <ac:chgData name="Jamie Turner - Construction Tutor" userId="S::jamie.turner@derbyskillbuild.org::b3596114-9fad-439c-9efb-b4cb118d009f" providerId="AD" clId="Web-{61A97A9B-997F-1CAD-FA2C-CE8B25F56A94}" dt="2023-09-15T19:29:42.190" v="15"/>
          <ac:cxnSpMkLst>
            <pc:docMk/>
            <pc:sldMk cId="0" sldId="272"/>
            <ac:cxnSpMk id="25612" creationId="{EEA38897-7BA3-4408-8083-3235339C4A60}"/>
          </ac:cxnSpMkLst>
        </pc:cxnChg>
        <pc:cxnChg chg="add">
          <ac:chgData name="Jamie Turner - Construction Tutor" userId="S::jamie.turner@derbyskillbuild.org::b3596114-9fad-439c-9efb-b4cb118d009f" providerId="AD" clId="Web-{61A97A9B-997F-1CAD-FA2C-CE8B25F56A94}" dt="2023-09-15T19:29:42.190" v="15"/>
          <ac:cxnSpMkLst>
            <pc:docMk/>
            <pc:sldMk cId="0" sldId="272"/>
            <ac:cxnSpMk id="25614" creationId="{F11AD06B-AB20-4097-8606-5DA00DBACE88}"/>
          </ac:cxnSpMkLst>
        </pc:cxnChg>
      </pc:sldChg>
      <pc:sldChg chg="addSp modSp mod setBg">
        <pc:chgData name="Jamie Turner - Construction Tutor" userId="S::jamie.turner@derbyskillbuild.org::b3596114-9fad-439c-9efb-b4cb118d009f" providerId="AD" clId="Web-{61A97A9B-997F-1CAD-FA2C-CE8B25F56A94}" dt="2023-09-15T19:29:09.033" v="12"/>
        <pc:sldMkLst>
          <pc:docMk/>
          <pc:sldMk cId="0" sldId="273"/>
        </pc:sldMkLst>
        <pc:spChg chg="mod">
          <ac:chgData name="Jamie Turner - Construction Tutor" userId="S::jamie.turner@derbyskillbuild.org::b3596114-9fad-439c-9efb-b4cb118d009f" providerId="AD" clId="Web-{61A97A9B-997F-1CAD-FA2C-CE8B25F56A94}" dt="2023-09-15T19:29:09.033" v="12"/>
          <ac:spMkLst>
            <pc:docMk/>
            <pc:sldMk cId="0" sldId="273"/>
            <ac:spMk id="26626" creationId="{188636E6-1E85-4E98-A442-16073948F51F}"/>
          </ac:spMkLst>
        </pc:spChg>
        <pc:spChg chg="mod">
          <ac:chgData name="Jamie Turner - Construction Tutor" userId="S::jamie.turner@derbyskillbuild.org::b3596114-9fad-439c-9efb-b4cb118d009f" providerId="AD" clId="Web-{61A97A9B-997F-1CAD-FA2C-CE8B25F56A94}" dt="2023-09-15T19:29:09.033" v="12"/>
          <ac:spMkLst>
            <pc:docMk/>
            <pc:sldMk cId="0" sldId="273"/>
            <ac:spMk id="26627" creationId="{79026E67-DEBF-4AE8-9237-AC8F7B8E5278}"/>
          </ac:spMkLst>
        </pc:spChg>
        <pc:spChg chg="add">
          <ac:chgData name="Jamie Turner - Construction Tutor" userId="S::jamie.turner@derbyskillbuild.org::b3596114-9fad-439c-9efb-b4cb118d009f" providerId="AD" clId="Web-{61A97A9B-997F-1CAD-FA2C-CE8B25F56A94}" dt="2023-09-15T19:29:09.033" v="12"/>
          <ac:spMkLst>
            <pc:docMk/>
            <pc:sldMk cId="0" sldId="273"/>
            <ac:spMk id="26634" creationId="{375B19E4-0108-41C4-8DB1-11BAE0B49D9B}"/>
          </ac:spMkLst>
        </pc:spChg>
        <pc:picChg chg="mod">
          <ac:chgData name="Jamie Turner - Construction Tutor" userId="S::jamie.turner@derbyskillbuild.org::b3596114-9fad-439c-9efb-b4cb118d009f" providerId="AD" clId="Web-{61A97A9B-997F-1CAD-FA2C-CE8B25F56A94}" dt="2023-09-15T19:29:09.033" v="12"/>
          <ac:picMkLst>
            <pc:docMk/>
            <pc:sldMk cId="0" sldId="273"/>
            <ac:picMk id="26629" creationId="{860978C6-B125-41E6-942F-75204AF655A1}"/>
          </ac:picMkLst>
        </pc:picChg>
        <pc:cxnChg chg="add">
          <ac:chgData name="Jamie Turner - Construction Tutor" userId="S::jamie.turner@derbyskillbuild.org::b3596114-9fad-439c-9efb-b4cb118d009f" providerId="AD" clId="Web-{61A97A9B-997F-1CAD-FA2C-CE8B25F56A94}" dt="2023-09-15T19:29:09.033" v="12"/>
          <ac:cxnSpMkLst>
            <pc:docMk/>
            <pc:sldMk cId="0" sldId="273"/>
            <ac:cxnSpMk id="26636" creationId="{C727A21A-62F5-405C-B7A5-439FD3993289}"/>
          </ac:cxnSpMkLst>
        </pc:cxnChg>
        <pc:cxnChg chg="add">
          <ac:chgData name="Jamie Turner - Construction Tutor" userId="S::jamie.turner@derbyskillbuild.org::b3596114-9fad-439c-9efb-b4cb118d009f" providerId="AD" clId="Web-{61A97A9B-997F-1CAD-FA2C-CE8B25F56A94}" dt="2023-09-15T19:29:09.033" v="12"/>
          <ac:cxnSpMkLst>
            <pc:docMk/>
            <pc:sldMk cId="0" sldId="273"/>
            <ac:cxnSpMk id="26638" creationId="{F641577A-888F-4E56-B9E4-CC57AC7B7BDB}"/>
          </ac:cxnSpMkLst>
        </pc:cxnChg>
      </pc:sldChg>
      <pc:sldChg chg="addSp modSp mod setBg">
        <pc:chgData name="Jamie Turner - Construction Tutor" userId="S::jamie.turner@derbyskillbuild.org::b3596114-9fad-439c-9efb-b4cb118d009f" providerId="AD" clId="Web-{61A97A9B-997F-1CAD-FA2C-CE8B25F56A94}" dt="2023-09-15T19:29:51.300" v="16"/>
        <pc:sldMkLst>
          <pc:docMk/>
          <pc:sldMk cId="0" sldId="274"/>
        </pc:sldMkLst>
        <pc:spChg chg="mod">
          <ac:chgData name="Jamie Turner - Construction Tutor" userId="S::jamie.turner@derbyskillbuild.org::b3596114-9fad-439c-9efb-b4cb118d009f" providerId="AD" clId="Web-{61A97A9B-997F-1CAD-FA2C-CE8B25F56A94}" dt="2023-09-15T19:29:51.300" v="16"/>
          <ac:spMkLst>
            <pc:docMk/>
            <pc:sldMk cId="0" sldId="274"/>
            <ac:spMk id="27650" creationId="{9B9BA1D8-8E7D-46FA-A28C-2246DDCA4150}"/>
          </ac:spMkLst>
        </pc:spChg>
        <pc:spChg chg="mod">
          <ac:chgData name="Jamie Turner - Construction Tutor" userId="S::jamie.turner@derbyskillbuild.org::b3596114-9fad-439c-9efb-b4cb118d009f" providerId="AD" clId="Web-{61A97A9B-997F-1CAD-FA2C-CE8B25F56A94}" dt="2023-09-15T19:29:51.300" v="16"/>
          <ac:spMkLst>
            <pc:docMk/>
            <pc:sldMk cId="0" sldId="274"/>
            <ac:spMk id="27655" creationId="{89290F56-FFCA-4FB9-94FC-435800069CDA}"/>
          </ac:spMkLst>
        </pc:spChg>
        <pc:spChg chg="add">
          <ac:chgData name="Jamie Turner - Construction Tutor" userId="S::jamie.turner@derbyskillbuild.org::b3596114-9fad-439c-9efb-b4cb118d009f" providerId="AD" clId="Web-{61A97A9B-997F-1CAD-FA2C-CE8B25F56A94}" dt="2023-09-15T19:29:51.300" v="16"/>
          <ac:spMkLst>
            <pc:docMk/>
            <pc:sldMk cId="0" sldId="274"/>
            <ac:spMk id="27660" creationId="{375B19E4-0108-41C4-8DB1-11BAE0B49D9B}"/>
          </ac:spMkLst>
        </pc:spChg>
        <pc:picChg chg="mod ord">
          <ac:chgData name="Jamie Turner - Construction Tutor" userId="S::jamie.turner@derbyskillbuild.org::b3596114-9fad-439c-9efb-b4cb118d009f" providerId="AD" clId="Web-{61A97A9B-997F-1CAD-FA2C-CE8B25F56A94}" dt="2023-09-15T19:29:51.300" v="16"/>
          <ac:picMkLst>
            <pc:docMk/>
            <pc:sldMk cId="0" sldId="274"/>
            <ac:picMk id="27654" creationId="{4D0019A2-E292-4B6A-902B-E33157B12BA3}"/>
          </ac:picMkLst>
        </pc:picChg>
        <pc:cxnChg chg="add">
          <ac:chgData name="Jamie Turner - Construction Tutor" userId="S::jamie.turner@derbyskillbuild.org::b3596114-9fad-439c-9efb-b4cb118d009f" providerId="AD" clId="Web-{61A97A9B-997F-1CAD-FA2C-CE8B25F56A94}" dt="2023-09-15T19:29:51.300" v="16"/>
          <ac:cxnSpMkLst>
            <pc:docMk/>
            <pc:sldMk cId="0" sldId="274"/>
            <ac:cxnSpMk id="27662" creationId="{C727A21A-62F5-405C-B7A5-439FD3993289}"/>
          </ac:cxnSpMkLst>
        </pc:cxnChg>
        <pc:cxnChg chg="add">
          <ac:chgData name="Jamie Turner - Construction Tutor" userId="S::jamie.turner@derbyskillbuild.org::b3596114-9fad-439c-9efb-b4cb118d009f" providerId="AD" clId="Web-{61A97A9B-997F-1CAD-FA2C-CE8B25F56A94}" dt="2023-09-15T19:29:51.300" v="16"/>
          <ac:cxnSpMkLst>
            <pc:docMk/>
            <pc:sldMk cId="0" sldId="274"/>
            <ac:cxnSpMk id="27664" creationId="{F641577A-888F-4E56-B9E4-CC57AC7B7BDB}"/>
          </ac:cxnSpMkLst>
        </pc:cxnChg>
      </pc:sldChg>
      <pc:sldChg chg="addSp modSp mod setBg">
        <pc:chgData name="Jamie Turner - Construction Tutor" userId="S::jamie.turner@derbyskillbuild.org::b3596114-9fad-439c-9efb-b4cb118d009f" providerId="AD" clId="Web-{61A97A9B-997F-1CAD-FA2C-CE8B25F56A94}" dt="2023-09-15T19:28:32.360" v="9"/>
        <pc:sldMkLst>
          <pc:docMk/>
          <pc:sldMk cId="0" sldId="275"/>
        </pc:sldMkLst>
        <pc:spChg chg="mod">
          <ac:chgData name="Jamie Turner - Construction Tutor" userId="S::jamie.turner@derbyskillbuild.org::b3596114-9fad-439c-9efb-b4cb118d009f" providerId="AD" clId="Web-{61A97A9B-997F-1CAD-FA2C-CE8B25F56A94}" dt="2023-09-15T19:28:32.360" v="9"/>
          <ac:spMkLst>
            <pc:docMk/>
            <pc:sldMk cId="0" sldId="275"/>
            <ac:spMk id="28676" creationId="{9E70684F-8B2E-4719-A752-C7EB6BB5E457}"/>
          </ac:spMkLst>
        </pc:spChg>
        <pc:spChg chg="mod">
          <ac:chgData name="Jamie Turner - Construction Tutor" userId="S::jamie.turner@derbyskillbuild.org::b3596114-9fad-439c-9efb-b4cb118d009f" providerId="AD" clId="Web-{61A97A9B-997F-1CAD-FA2C-CE8B25F56A94}" dt="2023-09-15T19:28:32.360" v="9"/>
          <ac:spMkLst>
            <pc:docMk/>
            <pc:sldMk cId="0" sldId="275"/>
            <ac:spMk id="28677" creationId="{9FA685CA-6C3E-44D9-8DC8-33FA0C956B43}"/>
          </ac:spMkLst>
        </pc:spChg>
        <pc:spChg chg="add">
          <ac:chgData name="Jamie Turner - Construction Tutor" userId="S::jamie.turner@derbyskillbuild.org::b3596114-9fad-439c-9efb-b4cb118d009f" providerId="AD" clId="Web-{61A97A9B-997F-1CAD-FA2C-CE8B25F56A94}" dt="2023-09-15T19:28:32.360" v="9"/>
          <ac:spMkLst>
            <pc:docMk/>
            <pc:sldMk cId="0" sldId="275"/>
            <ac:spMk id="28686" creationId="{E8A8EAB8-D2FF-444D-B34B-7D32F106AD0E}"/>
          </ac:spMkLst>
        </pc:spChg>
        <pc:picChg chg="mod">
          <ac:chgData name="Jamie Turner - Construction Tutor" userId="S::jamie.turner@derbyskillbuild.org::b3596114-9fad-439c-9efb-b4cb118d009f" providerId="AD" clId="Web-{61A97A9B-997F-1CAD-FA2C-CE8B25F56A94}" dt="2023-09-15T19:28:32.360" v="9"/>
          <ac:picMkLst>
            <pc:docMk/>
            <pc:sldMk cId="0" sldId="275"/>
            <ac:picMk id="28680" creationId="{55F32A6B-84D0-4C46-9626-E2BB02831D7F}"/>
          </ac:picMkLst>
        </pc:picChg>
        <pc:picChg chg="mod">
          <ac:chgData name="Jamie Turner - Construction Tutor" userId="S::jamie.turner@derbyskillbuild.org::b3596114-9fad-439c-9efb-b4cb118d009f" providerId="AD" clId="Web-{61A97A9B-997F-1CAD-FA2C-CE8B25F56A94}" dt="2023-09-15T19:28:32.360" v="9"/>
          <ac:picMkLst>
            <pc:docMk/>
            <pc:sldMk cId="0" sldId="275"/>
            <ac:picMk id="28681" creationId="{35C32703-80B1-4A09-BAC4-63D1B1F721B8}"/>
          </ac:picMkLst>
        </pc:picChg>
        <pc:cxnChg chg="add">
          <ac:chgData name="Jamie Turner - Construction Tutor" userId="S::jamie.turner@derbyskillbuild.org::b3596114-9fad-439c-9efb-b4cb118d009f" providerId="AD" clId="Web-{61A97A9B-997F-1CAD-FA2C-CE8B25F56A94}" dt="2023-09-15T19:28:32.360" v="9"/>
          <ac:cxnSpMkLst>
            <pc:docMk/>
            <pc:sldMk cId="0" sldId="275"/>
            <ac:cxnSpMk id="28688" creationId="{EEA38897-7BA3-4408-8083-3235339C4A60}"/>
          </ac:cxnSpMkLst>
        </pc:cxnChg>
        <pc:cxnChg chg="add">
          <ac:chgData name="Jamie Turner - Construction Tutor" userId="S::jamie.turner@derbyskillbuild.org::b3596114-9fad-439c-9efb-b4cb118d009f" providerId="AD" clId="Web-{61A97A9B-997F-1CAD-FA2C-CE8B25F56A94}" dt="2023-09-15T19:28:32.360" v="9"/>
          <ac:cxnSpMkLst>
            <pc:docMk/>
            <pc:sldMk cId="0" sldId="275"/>
            <ac:cxnSpMk id="28690" creationId="{CA240C79-242E-4918-9F28-B101847D1CC6}"/>
          </ac:cxnSpMkLst>
        </pc:cxnChg>
        <pc:cxnChg chg="add">
          <ac:chgData name="Jamie Turner - Construction Tutor" userId="S::jamie.turner@derbyskillbuild.org::b3596114-9fad-439c-9efb-b4cb118d009f" providerId="AD" clId="Web-{61A97A9B-997F-1CAD-FA2C-CE8B25F56A94}" dt="2023-09-15T19:28:32.360" v="9"/>
          <ac:cxnSpMkLst>
            <pc:docMk/>
            <pc:sldMk cId="0" sldId="275"/>
            <ac:cxnSpMk id="28692" creationId="{F11AD06B-AB20-4097-8606-5DA00DBACE88}"/>
          </ac:cxnSpMkLst>
        </pc:cxnChg>
      </pc:sldChg>
      <pc:sldChg chg="addSp modSp mod setBg">
        <pc:chgData name="Jamie Turner - Construction Tutor" userId="S::jamie.turner@derbyskillbuild.org::b3596114-9fad-439c-9efb-b4cb118d009f" providerId="AD" clId="Web-{61A97A9B-997F-1CAD-FA2C-CE8B25F56A94}" dt="2023-09-15T19:28:59.736" v="11"/>
        <pc:sldMkLst>
          <pc:docMk/>
          <pc:sldMk cId="0" sldId="276"/>
        </pc:sldMkLst>
        <pc:spChg chg="mod">
          <ac:chgData name="Jamie Turner - Construction Tutor" userId="S::jamie.turner@derbyskillbuild.org::b3596114-9fad-439c-9efb-b4cb118d009f" providerId="AD" clId="Web-{61A97A9B-997F-1CAD-FA2C-CE8B25F56A94}" dt="2023-09-15T19:28:59.736" v="11"/>
          <ac:spMkLst>
            <pc:docMk/>
            <pc:sldMk cId="0" sldId="276"/>
            <ac:spMk id="30722" creationId="{165F20B9-8846-4892-8360-AC853F4B4983}"/>
          </ac:spMkLst>
        </pc:spChg>
        <pc:spChg chg="mod">
          <ac:chgData name="Jamie Turner - Construction Tutor" userId="S::jamie.turner@derbyskillbuild.org::b3596114-9fad-439c-9efb-b4cb118d009f" providerId="AD" clId="Web-{61A97A9B-997F-1CAD-FA2C-CE8B25F56A94}" dt="2023-09-15T19:28:59.736" v="11"/>
          <ac:spMkLst>
            <pc:docMk/>
            <pc:sldMk cId="0" sldId="276"/>
            <ac:spMk id="30723" creationId="{77F91D75-B06D-4C0C-94AA-6A54DD8B189B}"/>
          </ac:spMkLst>
        </pc:spChg>
        <pc:spChg chg="add">
          <ac:chgData name="Jamie Turner - Construction Tutor" userId="S::jamie.turner@derbyskillbuild.org::b3596114-9fad-439c-9efb-b4cb118d009f" providerId="AD" clId="Web-{61A97A9B-997F-1CAD-FA2C-CE8B25F56A94}" dt="2023-09-15T19:28:59.736" v="11"/>
          <ac:spMkLst>
            <pc:docMk/>
            <pc:sldMk cId="0" sldId="276"/>
            <ac:spMk id="30734" creationId="{375B19E4-0108-41C4-8DB1-11BAE0B49D9B}"/>
          </ac:spMkLst>
        </pc:spChg>
        <pc:picChg chg="mod">
          <ac:chgData name="Jamie Turner - Construction Tutor" userId="S::jamie.turner@derbyskillbuild.org::b3596114-9fad-439c-9efb-b4cb118d009f" providerId="AD" clId="Web-{61A97A9B-997F-1CAD-FA2C-CE8B25F56A94}" dt="2023-09-15T19:28:59.736" v="11"/>
          <ac:picMkLst>
            <pc:docMk/>
            <pc:sldMk cId="0" sldId="276"/>
            <ac:picMk id="30729" creationId="{F3A55BD1-DD36-46A2-A156-4C9DF5ACA0E8}"/>
          </ac:picMkLst>
        </pc:picChg>
        <pc:cxnChg chg="add">
          <ac:chgData name="Jamie Turner - Construction Tutor" userId="S::jamie.turner@derbyskillbuild.org::b3596114-9fad-439c-9efb-b4cb118d009f" providerId="AD" clId="Web-{61A97A9B-997F-1CAD-FA2C-CE8B25F56A94}" dt="2023-09-15T19:28:59.736" v="11"/>
          <ac:cxnSpMkLst>
            <pc:docMk/>
            <pc:sldMk cId="0" sldId="276"/>
            <ac:cxnSpMk id="30736" creationId="{C727A21A-62F5-405C-B7A5-439FD3993289}"/>
          </ac:cxnSpMkLst>
        </pc:cxnChg>
        <pc:cxnChg chg="add">
          <ac:chgData name="Jamie Turner - Construction Tutor" userId="S::jamie.turner@derbyskillbuild.org::b3596114-9fad-439c-9efb-b4cb118d009f" providerId="AD" clId="Web-{61A97A9B-997F-1CAD-FA2C-CE8B25F56A94}" dt="2023-09-15T19:28:59.736" v="11"/>
          <ac:cxnSpMkLst>
            <pc:docMk/>
            <pc:sldMk cId="0" sldId="276"/>
            <ac:cxnSpMk id="30738" creationId="{F641577A-888F-4E56-B9E4-CC57AC7B7BDB}"/>
          </ac:cxnSpMkLst>
        </pc:cxn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0" name="Object 8">
            <a:extLst>
              <a:ext uri="{FF2B5EF4-FFF2-40B4-BE49-F238E27FC236}">
                <a16:creationId xmlns:a16="http://schemas.microsoft.com/office/drawing/2014/main" id="{440A81ED-5255-42C6-B108-12D45D606C1A}"/>
              </a:ext>
            </a:extLst>
          </p:cNvPr>
          <p:cNvGraphicFramePr>
            <a:graphicFrameLocks noChangeAspect="1"/>
          </p:cNvGraphicFramePr>
          <p:nvPr userDrawn="1"/>
        </p:nvGraphicFramePr>
        <p:xfrm>
          <a:off x="7924800" y="457200"/>
          <a:ext cx="914400" cy="838200"/>
        </p:xfrm>
        <a:graphic>
          <a:graphicData uri="http://schemas.openxmlformats.org/presentationml/2006/ole">
            <mc:AlternateContent xmlns:mc="http://schemas.openxmlformats.org/markup-compatibility/2006">
              <mc:Choice xmlns:v="urn:schemas-microsoft-com:vml" Requires="v">
                <p:oleObj spid="_x0000_s2049" name="Photo Editor Photo" r:id="rId3" imgW="0" imgH="0" progId="MSPhotoEd.3">
                  <p:embed/>
                </p:oleObj>
              </mc:Choice>
              <mc:Fallback>
                <p:oleObj name="Photo Editor Photo" r:id="rId3" imgW="0" imgH="0" progId="MSPhotoEd.3">
                  <p:embed/>
                  <p:pic>
                    <p:nvPicPr>
                      <p:cNvPr id="3080" name="Object 8">
                        <a:extLst>
                          <a:ext uri="{FF2B5EF4-FFF2-40B4-BE49-F238E27FC236}">
                            <a16:creationId xmlns:a16="http://schemas.microsoft.com/office/drawing/2014/main" id="{440A81ED-5255-42C6-B108-12D45D606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572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4" name="Rectangle 2">
            <a:extLst>
              <a:ext uri="{FF2B5EF4-FFF2-40B4-BE49-F238E27FC236}">
                <a16:creationId xmlns:a16="http://schemas.microsoft.com/office/drawing/2014/main" id="{B4B85BD2-7ABD-4669-BFA4-6ECB952CB8B6}"/>
              </a:ext>
            </a:extLst>
          </p:cNvPr>
          <p:cNvSpPr>
            <a:spLocks noGrp="1" noChangeArrowheads="1"/>
          </p:cNvSpPr>
          <p:nvPr>
            <p:ph type="ctrTitle"/>
          </p:nvPr>
        </p:nvSpPr>
        <p:spPr>
          <a:xfrm>
            <a:off x="685800" y="1582738"/>
            <a:ext cx="7162800" cy="1998662"/>
          </a:xfrm>
        </p:spPr>
        <p:txBody>
          <a:bodyPr anchor="t"/>
          <a:lstStyle>
            <a:lvl1pPr>
              <a:lnSpc>
                <a:spcPct val="120000"/>
              </a:lnSpc>
              <a:defRPr sz="4800"/>
            </a:lvl1pPr>
          </a:lstStyle>
          <a:p>
            <a:pPr lvl="0"/>
            <a:r>
              <a:rPr lang="en-GB" altLang="en-US" noProof="0"/>
              <a:t>Click to edit Master title style</a:t>
            </a:r>
          </a:p>
        </p:txBody>
      </p:sp>
      <p:sp>
        <p:nvSpPr>
          <p:cNvPr id="3075" name="Rectangle 3">
            <a:extLst>
              <a:ext uri="{FF2B5EF4-FFF2-40B4-BE49-F238E27FC236}">
                <a16:creationId xmlns:a16="http://schemas.microsoft.com/office/drawing/2014/main" id="{970C8705-DA65-402B-9A81-74872B04F1FB}"/>
              </a:ext>
            </a:extLst>
          </p:cNvPr>
          <p:cNvSpPr>
            <a:spLocks noGrp="1" noChangeArrowheads="1"/>
          </p:cNvSpPr>
          <p:nvPr>
            <p:ph type="subTitle" idx="1"/>
          </p:nvPr>
        </p:nvSpPr>
        <p:spPr>
          <a:xfrm>
            <a:off x="685800" y="3860800"/>
            <a:ext cx="5257800" cy="1752600"/>
          </a:xfrm>
        </p:spPr>
        <p:txBody>
          <a:bodyPr/>
          <a:lstStyle>
            <a:lvl1pPr marL="0" indent="0">
              <a:buFontTx/>
              <a:buNone/>
              <a:defRPr sz="3200"/>
            </a:lvl1pPr>
          </a:lstStyle>
          <a:p>
            <a:pPr lvl="0"/>
            <a:r>
              <a:rPr lang="en-GB" altLang="en-US" noProof="0"/>
              <a:t>Click to edit Master subtitle style</a:t>
            </a:r>
          </a:p>
        </p:txBody>
      </p:sp>
      <p:sp>
        <p:nvSpPr>
          <p:cNvPr id="3077" name="Line 5">
            <a:extLst>
              <a:ext uri="{FF2B5EF4-FFF2-40B4-BE49-F238E27FC236}">
                <a16:creationId xmlns:a16="http://schemas.microsoft.com/office/drawing/2014/main" id="{C7920A4B-2093-4457-B00C-EE1EC5C0DA63}"/>
              </a:ext>
            </a:extLst>
          </p:cNvPr>
          <p:cNvSpPr>
            <a:spLocks noChangeShapeType="1"/>
          </p:cNvSpPr>
          <p:nvPr userDrawn="1"/>
        </p:nvSpPr>
        <p:spPr bwMode="auto">
          <a:xfrm>
            <a:off x="0" y="1524000"/>
            <a:ext cx="9144000" cy="0"/>
          </a:xfrm>
          <a:prstGeom prst="line">
            <a:avLst/>
          </a:prstGeom>
          <a:noFill/>
          <a:ln w="15875">
            <a:solidFill>
              <a:srgbClr val="A705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 name="Text Box 6">
            <a:extLst>
              <a:ext uri="{FF2B5EF4-FFF2-40B4-BE49-F238E27FC236}">
                <a16:creationId xmlns:a16="http://schemas.microsoft.com/office/drawing/2014/main" id="{2356644C-B3BE-432C-915C-79A113C07695}"/>
              </a:ext>
            </a:extLst>
          </p:cNvPr>
          <p:cNvSpPr txBox="1">
            <a:spLocks noChangeArrowheads="1"/>
          </p:cNvSpPr>
          <p:nvPr userDrawn="1"/>
        </p:nvSpPr>
        <p:spPr bwMode="auto">
          <a:xfrm>
            <a:off x="685800" y="598488"/>
            <a:ext cx="2438400"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40000"/>
              </a:lnSpc>
              <a:spcBef>
                <a:spcPct val="50000"/>
              </a:spcBef>
            </a:pPr>
            <a:endParaRPr lang="en-GB" altLang="en-US" sz="1800">
              <a:solidFill>
                <a:srgbClr val="FFFFFF"/>
              </a:solidFill>
              <a:latin typeface="L Helvetica Light" charset="0"/>
            </a:endParaRPr>
          </a:p>
          <a:p>
            <a:pPr>
              <a:lnSpc>
                <a:spcPct val="40000"/>
              </a:lnSpc>
              <a:spcBef>
                <a:spcPct val="50000"/>
              </a:spcBef>
            </a:pPr>
            <a:r>
              <a:rPr lang="en-GB" altLang="en-US" sz="1800">
                <a:solidFill>
                  <a:srgbClr val="FFFFFF"/>
                </a:solidFill>
                <a:latin typeface="Arial" panose="020B0604020202020204" pitchFamily="34" charset="0"/>
              </a:rPr>
              <a:t>Health and Safety </a:t>
            </a:r>
          </a:p>
          <a:p>
            <a:pPr>
              <a:lnSpc>
                <a:spcPct val="40000"/>
              </a:lnSpc>
              <a:spcBef>
                <a:spcPct val="50000"/>
              </a:spcBef>
            </a:pPr>
            <a:r>
              <a:rPr lang="en-GB" altLang="en-US" sz="1800">
                <a:solidFill>
                  <a:srgbClr val="FFFFFF"/>
                </a:solidFill>
                <a:latin typeface="Arial" panose="020B0604020202020204" pitchFamily="34" charset="0"/>
              </a:rPr>
              <a:t>Executive</a:t>
            </a:r>
            <a:endParaRPr lang="en-GB" altLang="en-US">
              <a:latin typeface="Arial" panose="020B0604020202020204" pitchFamily="34" charset="0"/>
            </a:endParaRPr>
          </a:p>
        </p:txBody>
      </p:sp>
      <p:sp>
        <p:nvSpPr>
          <p:cNvPr id="3081" name="Text Box 9">
            <a:extLst>
              <a:ext uri="{FF2B5EF4-FFF2-40B4-BE49-F238E27FC236}">
                <a16:creationId xmlns:a16="http://schemas.microsoft.com/office/drawing/2014/main" id="{0AF3A4E5-EB11-4D23-BB6B-33303AD92638}"/>
              </a:ext>
            </a:extLst>
          </p:cNvPr>
          <p:cNvSpPr txBox="1">
            <a:spLocks noChangeArrowheads="1"/>
          </p:cNvSpPr>
          <p:nvPr userDrawn="1"/>
        </p:nvSpPr>
        <p:spPr bwMode="auto">
          <a:xfrm>
            <a:off x="838200" y="609600"/>
            <a:ext cx="24384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40000"/>
              </a:lnSpc>
              <a:spcBef>
                <a:spcPct val="50000"/>
              </a:spcBef>
            </a:pPr>
            <a:endParaRPr lang="en-GB" altLang="en-US" sz="1800">
              <a:solidFill>
                <a:srgbClr val="A70532"/>
              </a:solidFill>
              <a:latin typeface="L Helvetica Light" charset="0"/>
            </a:endParaRPr>
          </a:p>
          <a:p>
            <a:pPr>
              <a:lnSpc>
                <a:spcPct val="40000"/>
              </a:lnSpc>
              <a:spcBef>
                <a:spcPct val="50000"/>
              </a:spcBef>
            </a:pPr>
            <a:r>
              <a:rPr lang="en-GB" altLang="en-US" sz="1800">
                <a:solidFill>
                  <a:srgbClr val="A70532"/>
                </a:solidFill>
                <a:latin typeface="Arial" panose="020B0604020202020204" pitchFamily="34" charset="0"/>
              </a:rPr>
              <a:t>Health and Safety </a:t>
            </a:r>
          </a:p>
          <a:p>
            <a:pPr>
              <a:lnSpc>
                <a:spcPct val="40000"/>
              </a:lnSpc>
              <a:spcBef>
                <a:spcPct val="50000"/>
              </a:spcBef>
            </a:pPr>
            <a:r>
              <a:rPr lang="en-GB" altLang="en-US" sz="1800">
                <a:solidFill>
                  <a:srgbClr val="A70532"/>
                </a:solidFill>
                <a:latin typeface="Arial" panose="020B0604020202020204" pitchFamily="34" charset="0"/>
              </a:rPr>
              <a:t>Executive</a:t>
            </a:r>
            <a:endParaRPr lang="en-GB" altLang="en-US">
              <a:solidFill>
                <a:srgbClr val="A70532"/>
              </a:solidFill>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4E69-5D42-4043-A902-942DE54DFB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80FD8-BBE6-4C7B-AD68-67D7BA79C3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145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04389D-4156-4056-B250-2DD5362B9E47}"/>
              </a:ext>
            </a:extLst>
          </p:cNvPr>
          <p:cNvSpPr>
            <a:spLocks noGrp="1"/>
          </p:cNvSpPr>
          <p:nvPr>
            <p:ph type="title" orient="vert"/>
          </p:nvPr>
        </p:nvSpPr>
        <p:spPr>
          <a:xfrm>
            <a:off x="6048375" y="608013"/>
            <a:ext cx="1800225" cy="58689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7C3BF2-B3F0-429B-9815-7C2C6100A60A}"/>
              </a:ext>
            </a:extLst>
          </p:cNvPr>
          <p:cNvSpPr>
            <a:spLocks noGrp="1"/>
          </p:cNvSpPr>
          <p:nvPr>
            <p:ph type="body" orient="vert" idx="1"/>
          </p:nvPr>
        </p:nvSpPr>
        <p:spPr>
          <a:xfrm>
            <a:off x="647700" y="608013"/>
            <a:ext cx="5248275"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AEE4-4325-4269-873E-B697F47B1468}"/>
              </a:ext>
            </a:extLst>
          </p:cNvPr>
          <p:cNvSpPr>
            <a:spLocks noGrp="1"/>
          </p:cNvSpPr>
          <p:nvPr>
            <p:ph type="title"/>
          </p:nvPr>
        </p:nvSpPr>
        <p:spPr>
          <a:xfrm>
            <a:off x="647700" y="608013"/>
            <a:ext cx="6834188" cy="846137"/>
          </a:xfrm>
        </p:spPr>
        <p:txBody>
          <a:bodyPr/>
          <a:lstStyle/>
          <a:p>
            <a:r>
              <a:rPr lang="en-US"/>
              <a:t>Click to edit Master title style</a:t>
            </a:r>
          </a:p>
        </p:txBody>
      </p:sp>
      <p:sp>
        <p:nvSpPr>
          <p:cNvPr id="3" name="Table Placeholder 2">
            <a:extLst>
              <a:ext uri="{FF2B5EF4-FFF2-40B4-BE49-F238E27FC236}">
                <a16:creationId xmlns:a16="http://schemas.microsoft.com/office/drawing/2014/main" id="{4E07A95D-5BD5-40F4-8DE2-8241202B86D0}"/>
              </a:ext>
            </a:extLst>
          </p:cNvPr>
          <p:cNvSpPr>
            <a:spLocks noGrp="1"/>
          </p:cNvSpPr>
          <p:nvPr>
            <p:ph type="tbl" idx="1"/>
          </p:nvPr>
        </p:nvSpPr>
        <p:spPr>
          <a:xfrm>
            <a:off x="685800" y="1827213"/>
            <a:ext cx="7162800" cy="4649787"/>
          </a:xfrm>
        </p:spPr>
        <p:txBody>
          <a:bodyPr/>
          <a:lstStyle/>
          <a:p>
            <a:endParaRPr lang="en-US"/>
          </a:p>
        </p:txBody>
      </p:sp>
    </p:spTree>
    <p:extLst>
      <p:ext uri="{BB962C8B-B14F-4D97-AF65-F5344CB8AC3E}">
        <p14:creationId xmlns:p14="http://schemas.microsoft.com/office/powerpoint/2010/main" val="216044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3CAB-C98D-4777-842F-6214535D6EA2}"/>
              </a:ext>
            </a:extLst>
          </p:cNvPr>
          <p:cNvSpPr>
            <a:spLocks noGrp="1"/>
          </p:cNvSpPr>
          <p:nvPr>
            <p:ph type="title"/>
          </p:nvPr>
        </p:nvSpPr>
        <p:spPr>
          <a:xfrm>
            <a:off x="647700" y="608013"/>
            <a:ext cx="6834188" cy="8461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609DD-EB57-4582-979E-661F9966BDFF}"/>
              </a:ext>
            </a:extLst>
          </p:cNvPr>
          <p:cNvSpPr>
            <a:spLocks noGrp="1"/>
          </p:cNvSpPr>
          <p:nvPr>
            <p:ph type="body" sz="half" idx="1"/>
          </p:nvPr>
        </p:nvSpPr>
        <p:spPr>
          <a:xfrm>
            <a:off x="685800" y="1827213"/>
            <a:ext cx="3505200" cy="4649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D6BC55-7F71-490D-9684-54456B4BCC98}"/>
              </a:ext>
            </a:extLst>
          </p:cNvPr>
          <p:cNvSpPr>
            <a:spLocks noGrp="1"/>
          </p:cNvSpPr>
          <p:nvPr>
            <p:ph sz="half" idx="2"/>
          </p:nvPr>
        </p:nvSpPr>
        <p:spPr>
          <a:xfrm>
            <a:off x="4343400" y="1827213"/>
            <a:ext cx="3505200" cy="4649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1332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0C7F3-7BB3-48E2-BFF1-F2A5581F0265}"/>
              </a:ext>
            </a:extLst>
          </p:cNvPr>
          <p:cNvSpPr>
            <a:spLocks noGrp="1"/>
          </p:cNvSpPr>
          <p:nvPr>
            <p:ph type="title"/>
          </p:nvPr>
        </p:nvSpPr>
        <p:spPr>
          <a:xfrm>
            <a:off x="647700" y="608013"/>
            <a:ext cx="6834188" cy="8461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29818F-886E-45D5-BDB8-4F4AD80656AE}"/>
              </a:ext>
            </a:extLst>
          </p:cNvPr>
          <p:cNvSpPr>
            <a:spLocks noGrp="1"/>
          </p:cNvSpPr>
          <p:nvPr>
            <p:ph type="body" sz="half" idx="1"/>
          </p:nvPr>
        </p:nvSpPr>
        <p:spPr>
          <a:xfrm>
            <a:off x="685800" y="1827213"/>
            <a:ext cx="3505200" cy="4649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2135B7-06F2-43D7-8001-851D1C61EFDA}"/>
              </a:ext>
            </a:extLst>
          </p:cNvPr>
          <p:cNvSpPr>
            <a:spLocks noGrp="1"/>
          </p:cNvSpPr>
          <p:nvPr>
            <p:ph sz="quarter" idx="2"/>
          </p:nvPr>
        </p:nvSpPr>
        <p:spPr>
          <a:xfrm>
            <a:off x="4343400" y="1827213"/>
            <a:ext cx="35052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F47CB06-EC00-4724-B36F-35DCB12AE173}"/>
              </a:ext>
            </a:extLst>
          </p:cNvPr>
          <p:cNvSpPr>
            <a:spLocks noGrp="1"/>
          </p:cNvSpPr>
          <p:nvPr>
            <p:ph sz="quarter" idx="3"/>
          </p:nvPr>
        </p:nvSpPr>
        <p:spPr>
          <a:xfrm>
            <a:off x="4343400" y="4227513"/>
            <a:ext cx="3505200" cy="224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70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CC0F-1486-4E52-B7EB-7999C31B66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EC1CB-A110-497B-B060-FF3E82FAF5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94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3E64-E9E8-4B31-95D5-12F37751363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C3E486-1747-4057-AB1D-7F7952C6FB1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82728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17864-545E-4065-A862-2387F32E49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9369D5-3693-4A26-A0BD-D61EF72C54BD}"/>
              </a:ext>
            </a:extLst>
          </p:cNvPr>
          <p:cNvSpPr>
            <a:spLocks noGrp="1"/>
          </p:cNvSpPr>
          <p:nvPr>
            <p:ph sz="half" idx="1"/>
          </p:nvPr>
        </p:nvSpPr>
        <p:spPr>
          <a:xfrm>
            <a:off x="685800" y="1827213"/>
            <a:ext cx="3505200" cy="4649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D32888-275D-4F5E-8458-363467B121D4}"/>
              </a:ext>
            </a:extLst>
          </p:cNvPr>
          <p:cNvSpPr>
            <a:spLocks noGrp="1"/>
          </p:cNvSpPr>
          <p:nvPr>
            <p:ph sz="half" idx="2"/>
          </p:nvPr>
        </p:nvSpPr>
        <p:spPr>
          <a:xfrm>
            <a:off x="4343400" y="1827213"/>
            <a:ext cx="3505200" cy="4649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25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FEBC-9651-467E-BB68-099F6298E6F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9A5F38-3A5E-4068-830E-F2A0BD10168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021A6A-7F2E-47E6-AD5F-55AB7C06977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DF8096-B0E7-4A0E-B0B1-BA774C6C924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686F5-7CA2-480B-AF65-3ADE350CDAA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467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A225-8EED-43E8-AA5F-8ACC650326B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900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6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C21D-D564-4B13-91DA-95984B66E88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35CF96-8695-4845-99B0-94767280798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EEE0A9-7135-46AC-A06C-29651C334B4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0988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CD8A-FEAF-4A94-A39C-796E67E9708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CB9527-233F-4C5E-80C0-12104633526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16B6DA-FFB5-4081-8679-49A342AB20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7961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A89AE59-9CA8-4575-84C0-416FD20FF55D}"/>
              </a:ext>
            </a:extLst>
          </p:cNvPr>
          <p:cNvSpPr>
            <a:spLocks noGrp="1" noChangeArrowheads="1"/>
          </p:cNvSpPr>
          <p:nvPr>
            <p:ph type="title"/>
          </p:nvPr>
        </p:nvSpPr>
        <p:spPr bwMode="auto">
          <a:xfrm>
            <a:off x="647700" y="608013"/>
            <a:ext cx="6834188"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9BFD530F-C872-4948-B92C-4D453E109454}"/>
              </a:ext>
            </a:extLst>
          </p:cNvPr>
          <p:cNvSpPr>
            <a:spLocks noGrp="1" noChangeArrowheads="1"/>
          </p:cNvSpPr>
          <p:nvPr>
            <p:ph type="body" idx="1"/>
          </p:nvPr>
        </p:nvSpPr>
        <p:spPr bwMode="auto">
          <a:xfrm>
            <a:off x="685800" y="1827213"/>
            <a:ext cx="7162800" cy="46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2" name="Line 8">
            <a:extLst>
              <a:ext uri="{FF2B5EF4-FFF2-40B4-BE49-F238E27FC236}">
                <a16:creationId xmlns:a16="http://schemas.microsoft.com/office/drawing/2014/main" id="{912944DB-042F-469B-8AEC-DF6176915D24}"/>
              </a:ext>
            </a:extLst>
          </p:cNvPr>
          <p:cNvSpPr>
            <a:spLocks noChangeShapeType="1"/>
          </p:cNvSpPr>
          <p:nvPr userDrawn="1"/>
        </p:nvSpPr>
        <p:spPr bwMode="auto">
          <a:xfrm>
            <a:off x="0" y="1524000"/>
            <a:ext cx="9144000" cy="0"/>
          </a:xfrm>
          <a:prstGeom prst="line">
            <a:avLst/>
          </a:prstGeom>
          <a:noFill/>
          <a:ln w="15875">
            <a:solidFill>
              <a:srgbClr val="A705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a:extLst>
              <a:ext uri="{FF2B5EF4-FFF2-40B4-BE49-F238E27FC236}">
                <a16:creationId xmlns:a16="http://schemas.microsoft.com/office/drawing/2014/main" id="{0B6E0F43-1AA8-4000-98C8-CBF9A3DEFBDF}"/>
              </a:ext>
            </a:extLst>
          </p:cNvPr>
          <p:cNvGraphicFramePr>
            <a:graphicFrameLocks noChangeAspect="1"/>
          </p:cNvGraphicFramePr>
          <p:nvPr userDrawn="1"/>
        </p:nvGraphicFramePr>
        <p:xfrm>
          <a:off x="7924800" y="457200"/>
          <a:ext cx="914400" cy="838200"/>
        </p:xfrm>
        <a:graphic>
          <a:graphicData uri="http://schemas.openxmlformats.org/presentationml/2006/ole">
            <mc:AlternateContent xmlns:mc="http://schemas.openxmlformats.org/markup-compatibility/2006">
              <mc:Choice xmlns:v="urn:schemas-microsoft-com:vml" Requires="v">
                <p:oleObj spid="_x0000_s1025" name="Photo Editor Photo" r:id="rId17" imgW="0" imgH="0" progId="MSPhotoEd.3">
                  <p:embed/>
                </p:oleObj>
              </mc:Choice>
              <mc:Fallback>
                <p:oleObj name="Photo Editor Photo" r:id="rId17" imgW="0" imgH="0" progId="MSPhotoEd.3">
                  <p:embed/>
                  <p:pic>
                    <p:nvPicPr>
                      <p:cNvPr id="1036" name="Object 12">
                        <a:extLst>
                          <a:ext uri="{FF2B5EF4-FFF2-40B4-BE49-F238E27FC236}">
                            <a16:creationId xmlns:a16="http://schemas.microsoft.com/office/drawing/2014/main" id="{0B6E0F43-1AA8-4000-98C8-CBF9A3DEFBD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24800" y="4572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spcBef>
          <a:spcPct val="0"/>
        </a:spcBef>
        <a:spcAft>
          <a:spcPct val="0"/>
        </a:spcAft>
        <a:defRPr sz="3200" b="1" kern="1200">
          <a:solidFill>
            <a:srgbClr val="A70532"/>
          </a:solidFill>
          <a:latin typeface="+mj-lt"/>
          <a:ea typeface="+mj-ea"/>
          <a:cs typeface="+mj-cs"/>
        </a:defRPr>
      </a:lvl1pPr>
      <a:lvl2pPr algn="l" rtl="0" fontAlgn="base">
        <a:spcBef>
          <a:spcPct val="0"/>
        </a:spcBef>
        <a:spcAft>
          <a:spcPct val="0"/>
        </a:spcAft>
        <a:defRPr sz="3200" b="1">
          <a:solidFill>
            <a:srgbClr val="A70532"/>
          </a:solidFill>
          <a:latin typeface="Arial" panose="020B0604020202020204" pitchFamily="34" charset="0"/>
        </a:defRPr>
      </a:lvl2pPr>
      <a:lvl3pPr algn="l" rtl="0" fontAlgn="base">
        <a:spcBef>
          <a:spcPct val="0"/>
        </a:spcBef>
        <a:spcAft>
          <a:spcPct val="0"/>
        </a:spcAft>
        <a:defRPr sz="3200" b="1">
          <a:solidFill>
            <a:srgbClr val="A70532"/>
          </a:solidFill>
          <a:latin typeface="Arial" panose="020B0604020202020204" pitchFamily="34" charset="0"/>
        </a:defRPr>
      </a:lvl3pPr>
      <a:lvl4pPr algn="l" rtl="0" fontAlgn="base">
        <a:spcBef>
          <a:spcPct val="0"/>
        </a:spcBef>
        <a:spcAft>
          <a:spcPct val="0"/>
        </a:spcAft>
        <a:defRPr sz="3200" b="1">
          <a:solidFill>
            <a:srgbClr val="A70532"/>
          </a:solidFill>
          <a:latin typeface="Arial" panose="020B0604020202020204" pitchFamily="34" charset="0"/>
        </a:defRPr>
      </a:lvl4pPr>
      <a:lvl5pPr algn="l" rtl="0" fontAlgn="base">
        <a:spcBef>
          <a:spcPct val="0"/>
        </a:spcBef>
        <a:spcAft>
          <a:spcPct val="0"/>
        </a:spcAft>
        <a:defRPr sz="3200" b="1">
          <a:solidFill>
            <a:srgbClr val="A70532"/>
          </a:solidFill>
          <a:latin typeface="Arial" panose="020B0604020202020204" pitchFamily="34" charset="0"/>
        </a:defRPr>
      </a:lvl5pPr>
      <a:lvl6pPr marL="457200" algn="l" rtl="0" fontAlgn="base">
        <a:spcBef>
          <a:spcPct val="0"/>
        </a:spcBef>
        <a:spcAft>
          <a:spcPct val="0"/>
        </a:spcAft>
        <a:defRPr sz="3200" b="1">
          <a:solidFill>
            <a:srgbClr val="A70532"/>
          </a:solidFill>
          <a:latin typeface="Arial" panose="020B0604020202020204" pitchFamily="34" charset="0"/>
        </a:defRPr>
      </a:lvl6pPr>
      <a:lvl7pPr marL="914400" algn="l" rtl="0" fontAlgn="base">
        <a:spcBef>
          <a:spcPct val="0"/>
        </a:spcBef>
        <a:spcAft>
          <a:spcPct val="0"/>
        </a:spcAft>
        <a:defRPr sz="3200" b="1">
          <a:solidFill>
            <a:srgbClr val="A70532"/>
          </a:solidFill>
          <a:latin typeface="Arial" panose="020B0604020202020204" pitchFamily="34" charset="0"/>
        </a:defRPr>
      </a:lvl7pPr>
      <a:lvl8pPr marL="1371600" algn="l" rtl="0" fontAlgn="base">
        <a:spcBef>
          <a:spcPct val="0"/>
        </a:spcBef>
        <a:spcAft>
          <a:spcPct val="0"/>
        </a:spcAft>
        <a:defRPr sz="3200" b="1">
          <a:solidFill>
            <a:srgbClr val="A70532"/>
          </a:solidFill>
          <a:latin typeface="Arial" panose="020B0604020202020204" pitchFamily="34" charset="0"/>
        </a:defRPr>
      </a:lvl8pPr>
      <a:lvl9pPr marL="1828800" algn="l" rtl="0" fontAlgn="base">
        <a:spcBef>
          <a:spcPct val="0"/>
        </a:spcBef>
        <a:spcAft>
          <a:spcPct val="0"/>
        </a:spcAft>
        <a:defRPr sz="3200" b="1">
          <a:solidFill>
            <a:srgbClr val="A70532"/>
          </a:solidFill>
          <a:latin typeface="Arial" panose="020B0604020202020204" pitchFamily="34" charset="0"/>
        </a:defRPr>
      </a:lvl9pPr>
    </p:titleStyle>
    <p:bodyStyle>
      <a:lvl1pPr marL="342900" indent="-342900" algn="l" rtl="0" fontAlgn="base">
        <a:spcBef>
          <a:spcPct val="40000"/>
        </a:spcBef>
        <a:spcAft>
          <a:spcPct val="0"/>
        </a:spcAft>
        <a:buSzPct val="130000"/>
        <a:buChar char="•"/>
        <a:defRPr sz="2800" kern="1200">
          <a:solidFill>
            <a:srgbClr val="A70532"/>
          </a:solidFill>
          <a:latin typeface="+mn-lt"/>
          <a:ea typeface="+mn-ea"/>
          <a:cs typeface="+mn-cs"/>
        </a:defRPr>
      </a:lvl1pPr>
      <a:lvl2pPr marL="742950" indent="-285750" algn="l" rtl="0" fontAlgn="base">
        <a:spcBef>
          <a:spcPct val="20000"/>
        </a:spcBef>
        <a:spcAft>
          <a:spcPct val="0"/>
        </a:spcAft>
        <a:buChar char="–"/>
        <a:defRPr sz="2800" kern="1200">
          <a:solidFill>
            <a:srgbClr val="A70532"/>
          </a:solidFill>
          <a:latin typeface="+mn-lt"/>
          <a:ea typeface="+mn-ea"/>
          <a:cs typeface="+mn-cs"/>
        </a:defRPr>
      </a:lvl2pPr>
      <a:lvl3pPr marL="1143000" indent="-228600" algn="l" rtl="0" fontAlgn="base">
        <a:spcBef>
          <a:spcPct val="20000"/>
        </a:spcBef>
        <a:spcAft>
          <a:spcPct val="0"/>
        </a:spcAft>
        <a:buChar char="•"/>
        <a:defRPr sz="2800" kern="1200">
          <a:solidFill>
            <a:srgbClr val="A70532"/>
          </a:solidFill>
          <a:latin typeface="+mn-lt"/>
          <a:ea typeface="+mn-ea"/>
          <a:cs typeface="+mn-cs"/>
        </a:defRPr>
      </a:lvl3pPr>
      <a:lvl4pPr marL="1600200" indent="-228600" algn="l" rtl="0" fontAlgn="base">
        <a:spcBef>
          <a:spcPct val="20000"/>
        </a:spcBef>
        <a:spcAft>
          <a:spcPct val="0"/>
        </a:spcAft>
        <a:buChar char="–"/>
        <a:defRPr sz="2800" kern="1200">
          <a:solidFill>
            <a:srgbClr val="A70532"/>
          </a:solidFill>
          <a:latin typeface="+mn-lt"/>
          <a:ea typeface="+mn-ea"/>
          <a:cs typeface="+mn-cs"/>
        </a:defRPr>
      </a:lvl4pPr>
      <a:lvl5pPr marL="2057400" indent="-228600" algn="l" rtl="0" fontAlgn="base">
        <a:spcBef>
          <a:spcPct val="20000"/>
        </a:spcBef>
        <a:spcAft>
          <a:spcPct val="0"/>
        </a:spcAft>
        <a:buChar char="»"/>
        <a:defRPr sz="2800" kern="1200">
          <a:solidFill>
            <a:srgbClr val="A70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52" name="Rectangle 615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Wooden houses under construction">
            <a:extLst>
              <a:ext uri="{FF2B5EF4-FFF2-40B4-BE49-F238E27FC236}">
                <a16:creationId xmlns:a16="http://schemas.microsoft.com/office/drawing/2014/main" id="{56F837E4-5D67-4997-64ED-D53474FABFCB}"/>
              </a:ext>
            </a:extLst>
          </p:cNvPr>
          <p:cNvPicPr>
            <a:picLocks noChangeAspect="1"/>
          </p:cNvPicPr>
          <p:nvPr/>
        </p:nvPicPr>
        <p:blipFill rotWithShape="1">
          <a:blip r:embed="rId2">
            <a:alphaModFix amt="50000"/>
          </a:blip>
          <a:srcRect r="10999" b="-2"/>
          <a:stretch/>
        </p:blipFill>
        <p:spPr>
          <a:xfrm>
            <a:off x="20" y="1"/>
            <a:ext cx="9143980" cy="6857999"/>
          </a:xfrm>
          <a:prstGeom prst="rect">
            <a:avLst/>
          </a:prstGeom>
        </p:spPr>
      </p:pic>
      <p:sp>
        <p:nvSpPr>
          <p:cNvPr id="6146" name="Rectangle 2">
            <a:extLst>
              <a:ext uri="{FF2B5EF4-FFF2-40B4-BE49-F238E27FC236}">
                <a16:creationId xmlns:a16="http://schemas.microsoft.com/office/drawing/2014/main" id="{BE0DDC30-0179-40B7-8A61-24A6515F857A}"/>
              </a:ext>
            </a:extLst>
          </p:cNvPr>
          <p:cNvSpPr>
            <a:spLocks noGrp="1" noChangeArrowheads="1"/>
          </p:cNvSpPr>
          <p:nvPr>
            <p:ph type="ctrTitle"/>
          </p:nvPr>
        </p:nvSpPr>
        <p:spPr>
          <a:xfrm>
            <a:off x="1143000" y="1122362"/>
            <a:ext cx="6858000" cy="2900518"/>
          </a:xfrm>
        </p:spPr>
        <p:txBody>
          <a:bodyPr>
            <a:normAutofit/>
          </a:bodyPr>
          <a:lstStyle/>
          <a:p>
            <a:r>
              <a:rPr lang="en-GB" altLang="en-US" b="0">
                <a:solidFill>
                  <a:srgbClr val="FFFFFF"/>
                </a:solidFill>
              </a:rPr>
              <a:t>Small Sites</a:t>
            </a:r>
            <a:br>
              <a:rPr lang="en-GB" altLang="en-US" b="0">
                <a:solidFill>
                  <a:srgbClr val="FFFFFF"/>
                </a:solidFill>
              </a:rPr>
            </a:br>
            <a:r>
              <a:rPr lang="en-GB" altLang="en-US" b="0">
                <a:solidFill>
                  <a:srgbClr val="FFFFFF"/>
                </a:solidFill>
              </a:rPr>
              <a:t>Manual handling</a:t>
            </a:r>
            <a:br>
              <a:rPr lang="en-GB" altLang="en-US">
                <a:solidFill>
                  <a:srgbClr val="FFFFFF"/>
                </a:solidFill>
              </a:rPr>
            </a:br>
            <a:endParaRPr lang="en-GB" alt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4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6" name="Rectangle 24585">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578" name="Rectangle 2">
            <a:extLst>
              <a:ext uri="{FF2B5EF4-FFF2-40B4-BE49-F238E27FC236}">
                <a16:creationId xmlns:a16="http://schemas.microsoft.com/office/drawing/2014/main" id="{EE5D9DBC-5352-4AF6-98A2-23A5AF5EC813}"/>
              </a:ext>
            </a:extLst>
          </p:cNvPr>
          <p:cNvSpPr>
            <a:spLocks noGrp="1" noChangeArrowheads="1"/>
          </p:cNvSpPr>
          <p:nvPr>
            <p:ph type="title"/>
          </p:nvPr>
        </p:nvSpPr>
        <p:spPr>
          <a:xfrm>
            <a:off x="971548" y="669925"/>
            <a:ext cx="3514721" cy="1325563"/>
          </a:xfrm>
        </p:spPr>
        <p:txBody>
          <a:bodyPr vert="horz" lIns="91440" tIns="45720" rIns="91440" bIns="45720" rtlCol="0" anchor="b">
            <a:normAutofit/>
          </a:bodyPr>
          <a:lstStyle/>
          <a:p>
            <a:pPr>
              <a:lnSpc>
                <a:spcPct val="90000"/>
              </a:lnSpc>
            </a:pPr>
            <a:r>
              <a:rPr lang="en-US" altLang="en-US" sz="3300">
                <a:solidFill>
                  <a:schemeClr val="bg1"/>
                </a:solidFill>
              </a:rPr>
              <a:t>Heavy Lintels</a:t>
            </a:r>
          </a:p>
        </p:txBody>
      </p:sp>
      <p:sp>
        <p:nvSpPr>
          <p:cNvPr id="24579" name="Rectangle 3">
            <a:extLst>
              <a:ext uri="{FF2B5EF4-FFF2-40B4-BE49-F238E27FC236}">
                <a16:creationId xmlns:a16="http://schemas.microsoft.com/office/drawing/2014/main" id="{F8A80C8C-097B-4AC9-A292-EFE99164C41D}"/>
              </a:ext>
            </a:extLst>
          </p:cNvPr>
          <p:cNvSpPr>
            <a:spLocks noGrp="1" noChangeArrowheads="1"/>
          </p:cNvSpPr>
          <p:nvPr>
            <p:ph type="body" sz="half" idx="1"/>
          </p:nvPr>
        </p:nvSpPr>
        <p:spPr>
          <a:xfrm>
            <a:off x="971548" y="2400304"/>
            <a:ext cx="3514721" cy="3441692"/>
          </a:xfrm>
        </p:spPr>
        <p:txBody>
          <a:bodyPr vert="horz" lIns="91440" tIns="45720" rIns="91440" bIns="45720" rtlCol="0">
            <a:normAutofit/>
          </a:bodyPr>
          <a:lstStyle/>
          <a:p>
            <a:pPr indent="-228600">
              <a:lnSpc>
                <a:spcPct val="90000"/>
              </a:lnSpc>
              <a:buFont typeface="Arial" panose="020B0604020202020204" pitchFamily="34" charset="0"/>
              <a:buChar char="•"/>
            </a:pPr>
            <a:r>
              <a:rPr lang="en-US" altLang="en-US" sz="1700">
                <a:solidFill>
                  <a:schemeClr val="bg1"/>
                </a:solidFill>
              </a:rPr>
              <a:t>In this case there were 150 lintels each weighing 115 kg. The firm calculated each lift needed a team of 5 which was not physically possible! They identified that a lift truck could be used.</a:t>
            </a:r>
          </a:p>
          <a:p>
            <a:pPr indent="-228600">
              <a:lnSpc>
                <a:spcPct val="90000"/>
              </a:lnSpc>
              <a:buFont typeface="Arial" panose="020B0604020202020204" pitchFamily="34" charset="0"/>
              <a:buChar char="•"/>
            </a:pPr>
            <a:r>
              <a:rPr lang="en-US" altLang="en-US" sz="1700">
                <a:solidFill>
                  <a:schemeClr val="bg1"/>
                </a:solidFill>
              </a:rPr>
              <a:t>An alternative is to specify lightweight steel lintels where possible.</a:t>
            </a:r>
          </a:p>
          <a:p>
            <a:pPr indent="-228600">
              <a:lnSpc>
                <a:spcPct val="90000"/>
              </a:lnSpc>
              <a:buFont typeface="Arial" panose="020B0604020202020204" pitchFamily="34" charset="0"/>
              <a:buChar char="•"/>
            </a:pPr>
            <a:endParaRPr lang="en-US" altLang="en-US" sz="1700">
              <a:solidFill>
                <a:schemeClr val="bg1"/>
              </a:solidFill>
            </a:endParaRPr>
          </a:p>
        </p:txBody>
      </p:sp>
      <p:pic>
        <p:nvPicPr>
          <p:cNvPr id="24581" name="Picture 5">
            <a:extLst>
              <a:ext uri="{FF2B5EF4-FFF2-40B4-BE49-F238E27FC236}">
                <a16:creationId xmlns:a16="http://schemas.microsoft.com/office/drawing/2014/main" id="{42638FE3-631E-463B-A114-69847855B8B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029" r="40132" b="-1"/>
          <a:stretch/>
        </p:blipFill>
        <p:spPr>
          <a:xfrm>
            <a:off x="4829173" y="10"/>
            <a:ext cx="431482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4588" name="Straight Connector 24587">
            <a:extLst>
              <a:ext uri="{FF2B5EF4-FFF2-40B4-BE49-F238E27FC236}">
                <a16:creationId xmlns:a16="http://schemas.microsoft.com/office/drawing/2014/main" id="{C727A21A-62F5-405C-B7A5-439FD39932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917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590" name="Straight Connector 24589">
            <a:extLst>
              <a:ext uri="{FF2B5EF4-FFF2-40B4-BE49-F238E27FC236}">
                <a16:creationId xmlns:a16="http://schemas.microsoft.com/office/drawing/2014/main" id="{F641577A-888F-4E56-B9E4-CC57AC7B7B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71549" y="2026340"/>
            <a:ext cx="817245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10" name="Rectangle 2560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602" name="Rectangle 2">
            <a:extLst>
              <a:ext uri="{FF2B5EF4-FFF2-40B4-BE49-F238E27FC236}">
                <a16:creationId xmlns:a16="http://schemas.microsoft.com/office/drawing/2014/main" id="{2B1A4977-3AF3-40EC-8F35-C26A89638025}"/>
              </a:ext>
            </a:extLst>
          </p:cNvPr>
          <p:cNvSpPr>
            <a:spLocks noGrp="1" noChangeArrowheads="1"/>
          </p:cNvSpPr>
          <p:nvPr>
            <p:ph type="title"/>
          </p:nvPr>
        </p:nvSpPr>
        <p:spPr>
          <a:xfrm>
            <a:off x="4895850" y="448721"/>
            <a:ext cx="3535497" cy="1225650"/>
          </a:xfrm>
        </p:spPr>
        <p:txBody>
          <a:bodyPr vert="horz" lIns="91440" tIns="45720" rIns="91440" bIns="45720" rtlCol="0" anchor="b">
            <a:normAutofit/>
          </a:bodyPr>
          <a:lstStyle/>
          <a:p>
            <a:pPr>
              <a:lnSpc>
                <a:spcPct val="90000"/>
              </a:lnSpc>
            </a:pPr>
            <a:r>
              <a:rPr lang="en-US" altLang="en-US" sz="2800" kern="1200">
                <a:solidFill>
                  <a:schemeClr val="bg1"/>
                </a:solidFill>
                <a:latin typeface="+mj-lt"/>
                <a:ea typeface="+mj-ea"/>
                <a:cs typeface="+mj-cs"/>
              </a:rPr>
              <a:t>Bagged Aggregate</a:t>
            </a:r>
            <a:br>
              <a:rPr lang="en-US" altLang="en-US" sz="2800" kern="1200">
                <a:solidFill>
                  <a:schemeClr val="bg1"/>
                </a:solidFill>
                <a:latin typeface="+mj-lt"/>
                <a:ea typeface="+mj-ea"/>
                <a:cs typeface="+mj-cs"/>
              </a:rPr>
            </a:br>
            <a:endParaRPr lang="en-US" altLang="en-US" sz="2800" kern="1200">
              <a:solidFill>
                <a:schemeClr val="bg1"/>
              </a:solidFill>
              <a:latin typeface="+mj-lt"/>
              <a:ea typeface="+mj-ea"/>
              <a:cs typeface="+mj-cs"/>
            </a:endParaRPr>
          </a:p>
        </p:txBody>
      </p:sp>
      <p:pic>
        <p:nvPicPr>
          <p:cNvPr id="25605" name="Picture 5">
            <a:extLst>
              <a:ext uri="{FF2B5EF4-FFF2-40B4-BE49-F238E27FC236}">
                <a16:creationId xmlns:a16="http://schemas.microsoft.com/office/drawing/2014/main" id="{D4AE8AB7-8357-4AA9-A05B-5BB16EAE0B9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1759" y="704868"/>
            <a:ext cx="4249909" cy="5448263"/>
          </a:xfrm>
          <a:prstGeom prst="rect">
            <a:avLst/>
          </a:prstGeom>
          <a:noFill/>
        </p:spPr>
      </p:pic>
      <p:cxnSp>
        <p:nvCxnSpPr>
          <p:cNvPr id="25612" name="Straight Connector 256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603" name="Rectangle 3">
            <a:extLst>
              <a:ext uri="{FF2B5EF4-FFF2-40B4-BE49-F238E27FC236}">
                <a16:creationId xmlns:a16="http://schemas.microsoft.com/office/drawing/2014/main" id="{546F4DBE-11BC-42A1-BDD3-DC3F8B2985F8}"/>
              </a:ext>
            </a:extLst>
          </p:cNvPr>
          <p:cNvSpPr>
            <a:spLocks noGrp="1" noChangeArrowheads="1"/>
          </p:cNvSpPr>
          <p:nvPr>
            <p:ph type="body" sz="half" idx="1"/>
          </p:nvPr>
        </p:nvSpPr>
        <p:spPr>
          <a:xfrm>
            <a:off x="4895850" y="1909192"/>
            <a:ext cx="3535497" cy="3647710"/>
          </a:xfrm>
        </p:spPr>
        <p:txBody>
          <a:bodyPr vert="horz" lIns="91440" tIns="45720" rIns="91440" bIns="45720" rtlCol="0">
            <a:normAutofit/>
          </a:bodyPr>
          <a:lstStyle/>
          <a:p>
            <a:pPr indent="-228600">
              <a:lnSpc>
                <a:spcPct val="90000"/>
              </a:lnSpc>
              <a:buFont typeface="Arial" panose="020B0604020202020204" pitchFamily="34" charset="0"/>
              <a:buChar char="•"/>
            </a:pPr>
            <a:r>
              <a:rPr lang="en-US" altLang="en-US" sz="1700" b="1">
                <a:solidFill>
                  <a:schemeClr val="bg1"/>
                </a:solidFill>
              </a:rPr>
              <a:t>Order materials in smaller unit weights (max. 25kg) so that they can be more easily handled….OR</a:t>
            </a:r>
          </a:p>
          <a:p>
            <a:pPr indent="-228600">
              <a:lnSpc>
                <a:spcPct val="90000"/>
              </a:lnSpc>
              <a:buFont typeface="Arial" panose="020B0604020202020204" pitchFamily="34" charset="0"/>
              <a:buChar char="•"/>
            </a:pPr>
            <a:r>
              <a:rPr lang="en-US" altLang="en-US" sz="1700" b="1">
                <a:solidFill>
                  <a:schemeClr val="bg1"/>
                </a:solidFill>
              </a:rPr>
              <a:t>Order the materials in such large unit weights that they can only be handled mechanically.</a:t>
            </a:r>
          </a:p>
          <a:p>
            <a:pPr indent="-228600">
              <a:lnSpc>
                <a:spcPct val="90000"/>
              </a:lnSpc>
              <a:buFont typeface="Arial" panose="020B0604020202020204" pitchFamily="34" charset="0"/>
              <a:buChar char="•"/>
            </a:pPr>
            <a:endParaRPr lang="en-US" altLang="en-US" sz="1700">
              <a:solidFill>
                <a:schemeClr val="bg1"/>
              </a:solidFill>
            </a:endParaRPr>
          </a:p>
        </p:txBody>
      </p:sp>
      <p:cxnSp>
        <p:nvCxnSpPr>
          <p:cNvPr id="25614" name="Straight Connector 256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5707672"/>
            <a:ext cx="35354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60" name="Rectangle 27659">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650" name="Rectangle 2">
            <a:extLst>
              <a:ext uri="{FF2B5EF4-FFF2-40B4-BE49-F238E27FC236}">
                <a16:creationId xmlns:a16="http://schemas.microsoft.com/office/drawing/2014/main" id="{9B9BA1D8-8E7D-46FA-A28C-2246DDCA4150}"/>
              </a:ext>
            </a:extLst>
          </p:cNvPr>
          <p:cNvSpPr>
            <a:spLocks noGrp="1" noChangeArrowheads="1"/>
          </p:cNvSpPr>
          <p:nvPr>
            <p:ph type="title"/>
          </p:nvPr>
        </p:nvSpPr>
        <p:spPr>
          <a:xfrm>
            <a:off x="971548" y="669925"/>
            <a:ext cx="3514721" cy="1325563"/>
          </a:xfrm>
        </p:spPr>
        <p:txBody>
          <a:bodyPr vert="horz" lIns="91440" tIns="45720" rIns="91440" bIns="45720" rtlCol="0" anchor="b">
            <a:normAutofit/>
          </a:bodyPr>
          <a:lstStyle/>
          <a:p>
            <a:pPr>
              <a:lnSpc>
                <a:spcPct val="90000"/>
              </a:lnSpc>
            </a:pPr>
            <a:r>
              <a:rPr lang="en-US" altLang="en-US" sz="3100" kern="1200">
                <a:solidFill>
                  <a:schemeClr val="bg1"/>
                </a:solidFill>
                <a:latin typeface="+mj-lt"/>
                <a:ea typeface="+mj-ea"/>
                <a:cs typeface="+mj-cs"/>
              </a:rPr>
              <a:t>Hazardous Manual Handling</a:t>
            </a:r>
          </a:p>
        </p:txBody>
      </p:sp>
      <p:sp>
        <p:nvSpPr>
          <p:cNvPr id="27655" name="Text Box 7">
            <a:extLst>
              <a:ext uri="{FF2B5EF4-FFF2-40B4-BE49-F238E27FC236}">
                <a16:creationId xmlns:a16="http://schemas.microsoft.com/office/drawing/2014/main" id="{89290F56-FFCA-4FB9-94FC-435800069CDA}"/>
              </a:ext>
            </a:extLst>
          </p:cNvPr>
          <p:cNvSpPr txBox="1">
            <a:spLocks noChangeArrowheads="1"/>
          </p:cNvSpPr>
          <p:nvPr/>
        </p:nvSpPr>
        <p:spPr bwMode="auto">
          <a:xfrm>
            <a:off x="971548" y="2400304"/>
            <a:ext cx="3514721" cy="344169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indent="-228600">
              <a:lnSpc>
                <a:spcPct val="90000"/>
              </a:lnSpc>
              <a:spcBef>
                <a:spcPct val="50000"/>
              </a:spcBef>
              <a:buFont typeface="Arial" panose="020B0604020202020204" pitchFamily="34" charset="0"/>
              <a:buChar char="•"/>
            </a:pPr>
            <a:r>
              <a:rPr lang="en-US" altLang="en-US" sz="1700">
                <a:solidFill>
                  <a:schemeClr val="bg1"/>
                </a:solidFill>
                <a:latin typeface="+mn-lt"/>
              </a:rPr>
              <a:t>Do not try to manually handle items that weigh over 100kg</a:t>
            </a:r>
          </a:p>
          <a:p>
            <a:pPr indent="-228600">
              <a:lnSpc>
                <a:spcPct val="90000"/>
              </a:lnSpc>
              <a:spcBef>
                <a:spcPct val="50000"/>
              </a:spcBef>
              <a:buFont typeface="Arial" panose="020B0604020202020204" pitchFamily="34" charset="0"/>
              <a:buChar char="•"/>
            </a:pPr>
            <a:r>
              <a:rPr lang="en-US" altLang="en-US" sz="1700">
                <a:solidFill>
                  <a:schemeClr val="bg1"/>
                </a:solidFill>
                <a:latin typeface="+mn-lt"/>
              </a:rPr>
              <a:t>Do not try to use manual handling teams of more than 4 people.</a:t>
            </a:r>
          </a:p>
        </p:txBody>
      </p:sp>
      <p:pic>
        <p:nvPicPr>
          <p:cNvPr id="27654" name="Picture 6">
            <a:extLst>
              <a:ext uri="{FF2B5EF4-FFF2-40B4-BE49-F238E27FC236}">
                <a16:creationId xmlns:a16="http://schemas.microsoft.com/office/drawing/2014/main" id="{4D0019A2-E292-4B6A-902B-E33157B12B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829173" y="3632666"/>
            <a:ext cx="4314827" cy="32253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7662" name="Straight Connector 27661">
            <a:extLst>
              <a:ext uri="{FF2B5EF4-FFF2-40B4-BE49-F238E27FC236}">
                <a16:creationId xmlns:a16="http://schemas.microsoft.com/office/drawing/2014/main" id="{C727A21A-62F5-405C-B7A5-439FD39932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1789"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664" name="Straight Connector 27663">
            <a:extLst>
              <a:ext uri="{FF2B5EF4-FFF2-40B4-BE49-F238E27FC236}">
                <a16:creationId xmlns:a16="http://schemas.microsoft.com/office/drawing/2014/main" id="{F641577A-888F-4E56-B9E4-CC57AC7B7B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71549" y="2026340"/>
            <a:ext cx="817245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7" name="Line 9">
            <a:extLst>
              <a:ext uri="{FF2B5EF4-FFF2-40B4-BE49-F238E27FC236}">
                <a16:creationId xmlns:a16="http://schemas.microsoft.com/office/drawing/2014/main" id="{F6A28F2C-C718-44CE-A94E-BE73B41222A0}"/>
              </a:ext>
            </a:extLst>
          </p:cNvPr>
          <p:cNvSpPr>
            <a:spLocks noChangeShapeType="1"/>
          </p:cNvSpPr>
          <p:nvPr/>
        </p:nvSpPr>
        <p:spPr bwMode="auto">
          <a:xfrm>
            <a:off x="0" y="1524000"/>
            <a:ext cx="9144000" cy="0"/>
          </a:xfrm>
          <a:prstGeom prst="line">
            <a:avLst/>
          </a:prstGeom>
          <a:noFill/>
          <a:ln w="15875">
            <a:solidFill>
              <a:srgbClr val="A705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7418" name="Object 10">
            <a:extLst>
              <a:ext uri="{FF2B5EF4-FFF2-40B4-BE49-F238E27FC236}">
                <a16:creationId xmlns:a16="http://schemas.microsoft.com/office/drawing/2014/main" id="{FF3A08BF-786F-4E26-9099-4F5BAA087ADF}"/>
              </a:ext>
            </a:extLst>
          </p:cNvPr>
          <p:cNvGraphicFramePr>
            <a:graphicFrameLocks noChangeAspect="1"/>
          </p:cNvGraphicFramePr>
          <p:nvPr/>
        </p:nvGraphicFramePr>
        <p:xfrm>
          <a:off x="7924800" y="457200"/>
          <a:ext cx="914400" cy="838200"/>
        </p:xfrm>
        <a:graphic>
          <a:graphicData uri="http://schemas.openxmlformats.org/presentationml/2006/ole">
            <mc:AlternateContent xmlns:mc="http://schemas.openxmlformats.org/markup-compatibility/2006">
              <mc:Choice xmlns:v="urn:schemas-microsoft-com:vml" Requires="v">
                <p:oleObj spid="_x0000_s28673" name="Photo Editor Photo" r:id="rId3" imgW="0" imgH="0" progId="MSPhotoEd.3">
                  <p:embed/>
                </p:oleObj>
              </mc:Choice>
              <mc:Fallback>
                <p:oleObj name="Photo Editor Photo" r:id="rId3" imgW="0" imgH="0" progId="MSPhotoEd.3">
                  <p:embed/>
                  <p:pic>
                    <p:nvPicPr>
                      <p:cNvPr id="17418" name="Object 10">
                        <a:extLst>
                          <a:ext uri="{FF2B5EF4-FFF2-40B4-BE49-F238E27FC236}">
                            <a16:creationId xmlns:a16="http://schemas.microsoft.com/office/drawing/2014/main" id="{FF3A08BF-786F-4E26-9099-4F5BAA087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572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9" name="Rectangle 11">
            <a:extLst>
              <a:ext uri="{FF2B5EF4-FFF2-40B4-BE49-F238E27FC236}">
                <a16:creationId xmlns:a16="http://schemas.microsoft.com/office/drawing/2014/main" id="{B9860662-AB5E-4767-BEF5-80840949AE34}"/>
              </a:ext>
            </a:extLst>
          </p:cNvPr>
          <p:cNvSpPr>
            <a:spLocks noGrp="1" noChangeArrowheads="1"/>
          </p:cNvSpPr>
          <p:nvPr>
            <p:ph type="title"/>
          </p:nvPr>
        </p:nvSpPr>
        <p:spPr/>
        <p:txBody>
          <a:bodyPr/>
          <a:lstStyle/>
          <a:p>
            <a:r>
              <a:rPr lang="en-GB" altLang="en-US"/>
              <a:t>Top Tips</a:t>
            </a:r>
          </a:p>
        </p:txBody>
      </p:sp>
      <p:sp>
        <p:nvSpPr>
          <p:cNvPr id="17420" name="Rectangle 12">
            <a:extLst>
              <a:ext uri="{FF2B5EF4-FFF2-40B4-BE49-F238E27FC236}">
                <a16:creationId xmlns:a16="http://schemas.microsoft.com/office/drawing/2014/main" id="{17A8EEEB-48CE-49E3-A9FF-5FBBA9204CF6}"/>
              </a:ext>
            </a:extLst>
          </p:cNvPr>
          <p:cNvSpPr>
            <a:spLocks noGrp="1" noChangeArrowheads="1"/>
          </p:cNvSpPr>
          <p:nvPr>
            <p:ph type="body" idx="1"/>
          </p:nvPr>
        </p:nvSpPr>
        <p:spPr/>
        <p:txBody>
          <a:bodyPr/>
          <a:lstStyle/>
          <a:p>
            <a:r>
              <a:rPr lang="en-GB" altLang="en-US"/>
              <a:t>Plan and prepare for deliveries</a:t>
            </a:r>
          </a:p>
          <a:p>
            <a:r>
              <a:rPr lang="en-GB" altLang="en-US"/>
              <a:t>Find out how much commonly used items weigh</a:t>
            </a:r>
          </a:p>
          <a:p>
            <a:r>
              <a:rPr lang="en-GB" altLang="en-US"/>
              <a:t>Use simple aids</a:t>
            </a:r>
          </a:p>
          <a:p>
            <a:r>
              <a:rPr lang="en-GB" altLang="en-US"/>
              <a:t>Do not try to handle items heavier than 100kg or use teams of more than 4 people</a:t>
            </a:r>
          </a:p>
          <a:p>
            <a:endParaRPr lang="en-GB"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9" name="Rectangle 2048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5" name="Picture 20484" descr="Graph on document with pen">
            <a:extLst>
              <a:ext uri="{FF2B5EF4-FFF2-40B4-BE49-F238E27FC236}">
                <a16:creationId xmlns:a16="http://schemas.microsoft.com/office/drawing/2014/main" id="{76BA0939-8F71-7BA0-4FCE-0991CBE81BB6}"/>
              </a:ext>
            </a:extLst>
          </p:cNvPr>
          <p:cNvPicPr>
            <a:picLocks noChangeAspect="1"/>
          </p:cNvPicPr>
          <p:nvPr/>
        </p:nvPicPr>
        <p:blipFill rotWithShape="1">
          <a:blip r:embed="rId2">
            <a:alphaModFix amt="35000"/>
          </a:blip>
          <a:srcRect l="11133" r="-3" b="-3"/>
          <a:stretch/>
        </p:blipFill>
        <p:spPr>
          <a:xfrm>
            <a:off x="20" y="10"/>
            <a:ext cx="9143980" cy="6857990"/>
          </a:xfrm>
          <a:prstGeom prst="rect">
            <a:avLst/>
          </a:prstGeom>
        </p:spPr>
      </p:pic>
      <p:sp>
        <p:nvSpPr>
          <p:cNvPr id="20482" name="Rectangle 2">
            <a:extLst>
              <a:ext uri="{FF2B5EF4-FFF2-40B4-BE49-F238E27FC236}">
                <a16:creationId xmlns:a16="http://schemas.microsoft.com/office/drawing/2014/main" id="{67C960DF-891E-426F-86C1-06C009DBC95B}"/>
              </a:ext>
            </a:extLst>
          </p:cNvPr>
          <p:cNvSpPr>
            <a:spLocks noGrp="1" noChangeArrowheads="1"/>
          </p:cNvSpPr>
          <p:nvPr>
            <p:ph type="title"/>
          </p:nvPr>
        </p:nvSpPr>
        <p:spPr>
          <a:xfrm>
            <a:off x="628650" y="365125"/>
            <a:ext cx="7886700" cy="1325563"/>
          </a:xfrm>
        </p:spPr>
        <p:txBody>
          <a:bodyPr>
            <a:normAutofit/>
          </a:bodyPr>
          <a:lstStyle/>
          <a:p>
            <a:r>
              <a:rPr lang="en-GB" altLang="en-US">
                <a:solidFill>
                  <a:srgbClr val="FFFFFF"/>
                </a:solidFill>
              </a:rPr>
              <a:t>Introduction</a:t>
            </a:r>
          </a:p>
        </p:txBody>
      </p:sp>
      <p:sp>
        <p:nvSpPr>
          <p:cNvPr id="20483" name="Rectangle 3">
            <a:extLst>
              <a:ext uri="{FF2B5EF4-FFF2-40B4-BE49-F238E27FC236}">
                <a16:creationId xmlns:a16="http://schemas.microsoft.com/office/drawing/2014/main" id="{ECF27DC5-A32B-42E7-9431-E94EDE797306}"/>
              </a:ext>
            </a:extLst>
          </p:cNvPr>
          <p:cNvSpPr>
            <a:spLocks noGrp="1" noChangeArrowheads="1"/>
          </p:cNvSpPr>
          <p:nvPr>
            <p:ph type="body" idx="1"/>
          </p:nvPr>
        </p:nvSpPr>
        <p:spPr>
          <a:xfrm>
            <a:off x="628650" y="1825625"/>
            <a:ext cx="7886700" cy="4351338"/>
          </a:xfrm>
        </p:spPr>
        <p:txBody>
          <a:bodyPr>
            <a:normAutofit/>
          </a:bodyPr>
          <a:lstStyle/>
          <a:p>
            <a:r>
              <a:rPr lang="en-GB" altLang="en-US">
                <a:solidFill>
                  <a:srgbClr val="FFFFFF"/>
                </a:solidFill>
              </a:rPr>
              <a:t>Lifting and moving loads manually is one of the most common causes of injury at work.</a:t>
            </a:r>
          </a:p>
          <a:p>
            <a:r>
              <a:rPr lang="en-GB" altLang="en-US">
                <a:solidFill>
                  <a:srgbClr val="FFFFFF"/>
                </a:solidFill>
              </a:rPr>
              <a:t>56,000 Work Related MSD cases in construction per year</a:t>
            </a:r>
          </a:p>
          <a:p>
            <a:r>
              <a:rPr lang="en-GB" altLang="en-US">
                <a:solidFill>
                  <a:srgbClr val="FFFFFF"/>
                </a:solidFill>
              </a:rPr>
              <a:t>There is no truly ‘safe’ weight limit for manual handling operations so try to find alternatives.</a:t>
            </a:r>
          </a:p>
          <a:p>
            <a:endParaRPr lang="en-GB" alt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7ECCD447-B31A-43A2-B3C6-F360839C0BFE}"/>
              </a:ext>
            </a:extLst>
          </p:cNvPr>
          <p:cNvSpPr>
            <a:spLocks noGrp="1" noChangeArrowheads="1"/>
          </p:cNvSpPr>
          <p:nvPr>
            <p:ph type="title"/>
          </p:nvPr>
        </p:nvSpPr>
        <p:spPr>
          <a:xfrm>
            <a:off x="417662" y="593636"/>
            <a:ext cx="6834188" cy="1392476"/>
          </a:xfrm>
        </p:spPr>
        <p:txBody>
          <a:bodyPr/>
          <a:lstStyle/>
          <a:p>
            <a:r>
              <a:rPr lang="en-GB" altLang="en-US" sz="2800"/>
              <a:t>When you have to manually handle loads consider</a:t>
            </a:r>
            <a:r>
              <a:rPr lang="en-GB" altLang="en-US" sz="2800" b="0"/>
              <a:t>:</a:t>
            </a:r>
            <a:br>
              <a:rPr lang="en-GB" altLang="en-US" sz="2800" b="0"/>
            </a:br>
            <a:endParaRPr lang="en-GB" altLang="en-US" sz="2800" b="0"/>
          </a:p>
        </p:txBody>
      </p:sp>
      <p:graphicFrame>
        <p:nvGraphicFramePr>
          <p:cNvPr id="8227" name="Group 35">
            <a:extLst>
              <a:ext uri="{FF2B5EF4-FFF2-40B4-BE49-F238E27FC236}">
                <a16:creationId xmlns:a16="http://schemas.microsoft.com/office/drawing/2014/main" id="{521602C0-8236-4778-9D23-158234053C28}"/>
              </a:ext>
            </a:extLst>
          </p:cNvPr>
          <p:cNvGraphicFramePr>
            <a:graphicFrameLocks noGrp="1"/>
          </p:cNvGraphicFramePr>
          <p:nvPr>
            <p:ph idx="1"/>
            <p:extLst>
              <p:ext uri="{D42A27DB-BD31-4B8C-83A1-F6EECF244321}">
                <p14:modId xmlns:p14="http://schemas.microsoft.com/office/powerpoint/2010/main" val="3473610242"/>
              </p:ext>
            </p:extLst>
          </p:nvPr>
        </p:nvGraphicFramePr>
        <p:xfrm>
          <a:off x="603848" y="1984075"/>
          <a:ext cx="7702550" cy="3680945"/>
        </p:xfrm>
        <a:graphic>
          <a:graphicData uri="http://schemas.openxmlformats.org/drawingml/2006/table">
            <a:tbl>
              <a:tblPr/>
              <a:tblGrid>
                <a:gridCol w="3851275">
                  <a:extLst>
                    <a:ext uri="{9D8B030D-6E8A-4147-A177-3AD203B41FA5}">
                      <a16:colId xmlns:a16="http://schemas.microsoft.com/office/drawing/2014/main" val="1998545802"/>
                    </a:ext>
                  </a:extLst>
                </a:gridCol>
                <a:gridCol w="3851275">
                  <a:extLst>
                    <a:ext uri="{9D8B030D-6E8A-4147-A177-3AD203B41FA5}">
                      <a16:colId xmlns:a16="http://schemas.microsoft.com/office/drawing/2014/main" val="2010133073"/>
                    </a:ext>
                  </a:extLst>
                </a:gridCol>
              </a:tblGrid>
              <a:tr h="1912470">
                <a:tc>
                  <a:txBody>
                    <a:bodyPr/>
                    <a:lstStyle>
                      <a:lvl1pPr>
                        <a:spcBef>
                          <a:spcPct val="40000"/>
                        </a:spcBef>
                        <a:buSzPct val="130000"/>
                        <a:buChar char="•"/>
                        <a:defRPr sz="2400">
                          <a:solidFill>
                            <a:srgbClr val="A70532"/>
                          </a:solidFill>
                          <a:latin typeface="Arial" panose="020B0604020202020204" pitchFamily="34" charset="0"/>
                        </a:defRPr>
                      </a:lvl1pPr>
                      <a:lvl2pPr>
                        <a:spcBef>
                          <a:spcPct val="20000"/>
                        </a:spcBef>
                        <a:buChar char="–"/>
                        <a:defRPr sz="2400">
                          <a:solidFill>
                            <a:srgbClr val="A70532"/>
                          </a:solidFill>
                          <a:latin typeface="Arial" panose="020B0604020202020204" pitchFamily="34" charset="0"/>
                        </a:defRPr>
                      </a:lvl2pPr>
                      <a:lvl3pPr>
                        <a:spcBef>
                          <a:spcPct val="20000"/>
                        </a:spcBef>
                        <a:buChar char="•"/>
                        <a:defRPr sz="2400">
                          <a:solidFill>
                            <a:srgbClr val="A70532"/>
                          </a:solidFill>
                          <a:latin typeface="Arial" panose="020B0604020202020204" pitchFamily="34" charset="0"/>
                        </a:defRPr>
                      </a:lvl3pPr>
                      <a:lvl4pPr>
                        <a:spcBef>
                          <a:spcPct val="20000"/>
                        </a:spcBef>
                        <a:buChar char="–"/>
                        <a:defRPr sz="2400">
                          <a:solidFill>
                            <a:srgbClr val="A70532"/>
                          </a:solidFill>
                          <a:latin typeface="Arial" panose="020B0604020202020204" pitchFamily="34" charset="0"/>
                        </a:defRPr>
                      </a:lvl4pPr>
                      <a:lvl5pPr>
                        <a:spcBef>
                          <a:spcPct val="20000"/>
                        </a:spcBef>
                        <a:buChar char="»"/>
                        <a:defRPr sz="2400">
                          <a:solidFill>
                            <a:srgbClr val="A70532"/>
                          </a:solidFill>
                          <a:latin typeface="Arial" panose="020B0604020202020204" pitchFamily="34" charset="0"/>
                        </a:defRPr>
                      </a:lvl5pPr>
                      <a:lvl6pPr fontAlgn="base">
                        <a:spcBef>
                          <a:spcPct val="20000"/>
                        </a:spcBef>
                        <a:spcAft>
                          <a:spcPct val="0"/>
                        </a:spcAft>
                        <a:buChar char="»"/>
                        <a:defRPr sz="2400">
                          <a:solidFill>
                            <a:srgbClr val="A70532"/>
                          </a:solidFill>
                          <a:latin typeface="Arial" panose="020B0604020202020204" pitchFamily="34" charset="0"/>
                        </a:defRPr>
                      </a:lvl6pPr>
                      <a:lvl7pPr fontAlgn="base">
                        <a:spcBef>
                          <a:spcPct val="20000"/>
                        </a:spcBef>
                        <a:spcAft>
                          <a:spcPct val="0"/>
                        </a:spcAft>
                        <a:buChar char="»"/>
                        <a:defRPr sz="2400">
                          <a:solidFill>
                            <a:srgbClr val="A70532"/>
                          </a:solidFill>
                          <a:latin typeface="Arial" panose="020B0604020202020204" pitchFamily="34" charset="0"/>
                        </a:defRPr>
                      </a:lvl7pPr>
                      <a:lvl8pPr fontAlgn="base">
                        <a:spcBef>
                          <a:spcPct val="20000"/>
                        </a:spcBef>
                        <a:spcAft>
                          <a:spcPct val="0"/>
                        </a:spcAft>
                        <a:buChar char="»"/>
                        <a:defRPr sz="2400">
                          <a:solidFill>
                            <a:srgbClr val="A70532"/>
                          </a:solidFill>
                          <a:latin typeface="Arial" panose="020B0604020202020204" pitchFamily="34" charset="0"/>
                        </a:defRPr>
                      </a:lvl8pPr>
                      <a:lvl9pPr fontAlgn="base">
                        <a:spcBef>
                          <a:spcPct val="20000"/>
                        </a:spcBef>
                        <a:spcAft>
                          <a:spcPct val="0"/>
                        </a:spcAft>
                        <a:buChar char="»"/>
                        <a:defRPr sz="2400">
                          <a:solidFill>
                            <a:srgbClr val="A70532"/>
                          </a:solidFill>
                          <a:latin typeface="Arial" panose="020B0604020202020204" pitchFamily="34" charset="0"/>
                        </a:defRPr>
                      </a:lvl9pPr>
                    </a:lstStyle>
                    <a:p>
                      <a:pPr marL="0" marR="0" lvl="0" indent="0" algn="l" defTabSz="914400" rtl="0" eaLnBrk="1" fontAlgn="base" latinLnBrk="0" hangingPunct="1">
                        <a:lnSpc>
                          <a:spcPct val="100000"/>
                        </a:lnSpc>
                        <a:spcBef>
                          <a:spcPct val="40000"/>
                        </a:spcBef>
                        <a:spcAft>
                          <a:spcPct val="0"/>
                        </a:spcAft>
                        <a:buClrTx/>
                        <a:buSzPct val="130000"/>
                        <a:buFontTx/>
                        <a:buNone/>
                        <a:tabLst/>
                      </a:pPr>
                      <a:r>
                        <a:rPr kumimoji="0" lang="en-GB" altLang="en-US" sz="3600" b="1" i="0" u="sng" strike="noStrike" cap="none" normalizeH="0" baseline="0">
                          <a:ln>
                            <a:noFill/>
                          </a:ln>
                          <a:solidFill>
                            <a:srgbClr val="A70532"/>
                          </a:solidFill>
                          <a:effectLst/>
                          <a:latin typeface="Arial" panose="020B0604020202020204" pitchFamily="34" charset="0"/>
                        </a:rPr>
                        <a:t>T</a:t>
                      </a:r>
                      <a:r>
                        <a:rPr kumimoji="0" lang="en-GB" altLang="en-US" sz="2400" b="1" i="0" u="none" strike="noStrike" cap="none" normalizeH="0" baseline="0">
                          <a:ln>
                            <a:noFill/>
                          </a:ln>
                          <a:solidFill>
                            <a:srgbClr val="A70532"/>
                          </a:solidFill>
                          <a:effectLst/>
                          <a:latin typeface="Arial" panose="020B0604020202020204" pitchFamily="34" charset="0"/>
                        </a:rPr>
                        <a:t>ask</a:t>
                      </a:r>
                      <a:r>
                        <a:rPr kumimoji="0" lang="en-GB" altLang="en-US" sz="2400" b="0" i="0" u="none" strike="noStrike" cap="none" normalizeH="0" baseline="0">
                          <a:ln>
                            <a:noFill/>
                          </a:ln>
                          <a:solidFill>
                            <a:srgbClr val="A70532"/>
                          </a:solidFill>
                          <a:effectLst/>
                          <a:latin typeface="Arial" panose="020B0604020202020204" pitchFamily="34" charset="0"/>
                        </a:rPr>
                        <a:t> - how often, how much twisting or bending is needed?</a:t>
                      </a:r>
                    </a:p>
                    <a:p>
                      <a:pPr marL="0" marR="0" lvl="0" indent="0" algn="l" defTabSz="914400" rtl="0" eaLnBrk="1" fontAlgn="base" latinLnBrk="0" hangingPunct="1">
                        <a:lnSpc>
                          <a:spcPct val="100000"/>
                        </a:lnSpc>
                        <a:spcBef>
                          <a:spcPct val="40000"/>
                        </a:spcBef>
                        <a:spcAft>
                          <a:spcPct val="0"/>
                        </a:spcAft>
                        <a:buClrTx/>
                        <a:buSzPct val="130000"/>
                        <a:buFontTx/>
                        <a:buNone/>
                        <a:tabLst/>
                      </a:pPr>
                      <a:endParaRPr kumimoji="0" lang="en-GB" altLang="en-US" sz="2400" b="0" i="0" u="none" strike="noStrike" cap="none" normalizeH="0" baseline="0">
                        <a:ln>
                          <a:noFill/>
                        </a:ln>
                        <a:solidFill>
                          <a:srgbClr val="A70532"/>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buSzPct val="130000"/>
                        <a:buChar char="•"/>
                        <a:defRPr sz="2400">
                          <a:solidFill>
                            <a:srgbClr val="A70532"/>
                          </a:solidFill>
                          <a:latin typeface="Arial" panose="020B0604020202020204" pitchFamily="34" charset="0"/>
                        </a:defRPr>
                      </a:lvl1pPr>
                      <a:lvl2pPr>
                        <a:spcBef>
                          <a:spcPct val="20000"/>
                        </a:spcBef>
                        <a:buChar char="–"/>
                        <a:defRPr sz="2400">
                          <a:solidFill>
                            <a:srgbClr val="A70532"/>
                          </a:solidFill>
                          <a:latin typeface="Arial" panose="020B0604020202020204" pitchFamily="34" charset="0"/>
                        </a:defRPr>
                      </a:lvl2pPr>
                      <a:lvl3pPr>
                        <a:spcBef>
                          <a:spcPct val="20000"/>
                        </a:spcBef>
                        <a:buChar char="•"/>
                        <a:defRPr sz="2400">
                          <a:solidFill>
                            <a:srgbClr val="A70532"/>
                          </a:solidFill>
                          <a:latin typeface="Arial" panose="020B0604020202020204" pitchFamily="34" charset="0"/>
                        </a:defRPr>
                      </a:lvl3pPr>
                      <a:lvl4pPr>
                        <a:spcBef>
                          <a:spcPct val="20000"/>
                        </a:spcBef>
                        <a:buChar char="–"/>
                        <a:defRPr sz="2400">
                          <a:solidFill>
                            <a:srgbClr val="A70532"/>
                          </a:solidFill>
                          <a:latin typeface="Arial" panose="020B0604020202020204" pitchFamily="34" charset="0"/>
                        </a:defRPr>
                      </a:lvl4pPr>
                      <a:lvl5pPr>
                        <a:spcBef>
                          <a:spcPct val="20000"/>
                        </a:spcBef>
                        <a:buChar char="»"/>
                        <a:defRPr sz="2400">
                          <a:solidFill>
                            <a:srgbClr val="A70532"/>
                          </a:solidFill>
                          <a:latin typeface="Arial" panose="020B0604020202020204" pitchFamily="34" charset="0"/>
                        </a:defRPr>
                      </a:lvl5pPr>
                      <a:lvl6pPr fontAlgn="base">
                        <a:spcBef>
                          <a:spcPct val="20000"/>
                        </a:spcBef>
                        <a:spcAft>
                          <a:spcPct val="0"/>
                        </a:spcAft>
                        <a:buChar char="»"/>
                        <a:defRPr sz="2400">
                          <a:solidFill>
                            <a:srgbClr val="A70532"/>
                          </a:solidFill>
                          <a:latin typeface="Arial" panose="020B0604020202020204" pitchFamily="34" charset="0"/>
                        </a:defRPr>
                      </a:lvl6pPr>
                      <a:lvl7pPr fontAlgn="base">
                        <a:spcBef>
                          <a:spcPct val="20000"/>
                        </a:spcBef>
                        <a:spcAft>
                          <a:spcPct val="0"/>
                        </a:spcAft>
                        <a:buChar char="»"/>
                        <a:defRPr sz="2400">
                          <a:solidFill>
                            <a:srgbClr val="A70532"/>
                          </a:solidFill>
                          <a:latin typeface="Arial" panose="020B0604020202020204" pitchFamily="34" charset="0"/>
                        </a:defRPr>
                      </a:lvl7pPr>
                      <a:lvl8pPr fontAlgn="base">
                        <a:spcBef>
                          <a:spcPct val="20000"/>
                        </a:spcBef>
                        <a:spcAft>
                          <a:spcPct val="0"/>
                        </a:spcAft>
                        <a:buChar char="»"/>
                        <a:defRPr sz="2400">
                          <a:solidFill>
                            <a:srgbClr val="A70532"/>
                          </a:solidFill>
                          <a:latin typeface="Arial" panose="020B0604020202020204" pitchFamily="34" charset="0"/>
                        </a:defRPr>
                      </a:lvl8pPr>
                      <a:lvl9pPr fontAlgn="base">
                        <a:spcBef>
                          <a:spcPct val="20000"/>
                        </a:spcBef>
                        <a:spcAft>
                          <a:spcPct val="0"/>
                        </a:spcAft>
                        <a:buChar char="»"/>
                        <a:defRPr sz="2400">
                          <a:solidFill>
                            <a:srgbClr val="A70532"/>
                          </a:solidFill>
                          <a:latin typeface="Arial" panose="020B0604020202020204" pitchFamily="34" charset="0"/>
                        </a:defRPr>
                      </a:lvl9pPr>
                    </a:lstStyle>
                    <a:p>
                      <a:pPr marL="0" marR="0" lvl="0" indent="0" algn="l" defTabSz="914400" rtl="0" eaLnBrk="1" fontAlgn="base" latinLnBrk="0" hangingPunct="1">
                        <a:lnSpc>
                          <a:spcPct val="100000"/>
                        </a:lnSpc>
                        <a:spcBef>
                          <a:spcPct val="40000"/>
                        </a:spcBef>
                        <a:spcAft>
                          <a:spcPct val="0"/>
                        </a:spcAft>
                        <a:buClrTx/>
                        <a:buSzPct val="130000"/>
                        <a:buFontTx/>
                        <a:buNone/>
                        <a:tabLst/>
                      </a:pPr>
                      <a:r>
                        <a:rPr kumimoji="0" lang="en-GB" altLang="en-US" sz="3600" b="1" i="0" u="sng" strike="noStrike" cap="none" normalizeH="0" baseline="0">
                          <a:ln>
                            <a:noFill/>
                          </a:ln>
                          <a:solidFill>
                            <a:srgbClr val="A70532"/>
                          </a:solidFill>
                          <a:effectLst/>
                          <a:latin typeface="Arial" panose="020B0604020202020204" pitchFamily="34" charset="0"/>
                        </a:rPr>
                        <a:t>I</a:t>
                      </a:r>
                      <a:r>
                        <a:rPr kumimoji="0" lang="en-GB" altLang="en-US" sz="2400" b="1" i="0" u="none" strike="noStrike" cap="none" normalizeH="0" baseline="0">
                          <a:ln>
                            <a:noFill/>
                          </a:ln>
                          <a:solidFill>
                            <a:srgbClr val="A70532"/>
                          </a:solidFill>
                          <a:effectLst/>
                          <a:latin typeface="Arial" panose="020B0604020202020204" pitchFamily="34" charset="0"/>
                        </a:rPr>
                        <a:t>ndividual</a:t>
                      </a:r>
                      <a:r>
                        <a:rPr kumimoji="0" lang="en-GB" altLang="en-US" sz="2400" b="0" i="0" u="none" strike="noStrike" cap="none" normalizeH="0" baseline="0">
                          <a:ln>
                            <a:noFill/>
                          </a:ln>
                          <a:solidFill>
                            <a:srgbClr val="A70532"/>
                          </a:solidFill>
                          <a:effectLst/>
                          <a:latin typeface="Arial" panose="020B0604020202020204" pitchFamily="34" charset="0"/>
                        </a:rPr>
                        <a:t> capability, male or female, old or young, experienced or inexperienced?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1631990"/>
                  </a:ext>
                </a:extLst>
              </a:tr>
              <a:tr h="1768475">
                <a:tc>
                  <a:txBody>
                    <a:bodyPr/>
                    <a:lstStyle>
                      <a:lvl1pPr>
                        <a:spcBef>
                          <a:spcPct val="40000"/>
                        </a:spcBef>
                        <a:buSzPct val="130000"/>
                        <a:buChar char="•"/>
                        <a:defRPr sz="2400">
                          <a:solidFill>
                            <a:srgbClr val="A70532"/>
                          </a:solidFill>
                          <a:latin typeface="Arial" panose="020B0604020202020204" pitchFamily="34" charset="0"/>
                        </a:defRPr>
                      </a:lvl1pPr>
                      <a:lvl2pPr>
                        <a:spcBef>
                          <a:spcPct val="20000"/>
                        </a:spcBef>
                        <a:buChar char="–"/>
                        <a:defRPr sz="2400">
                          <a:solidFill>
                            <a:srgbClr val="A70532"/>
                          </a:solidFill>
                          <a:latin typeface="Arial" panose="020B0604020202020204" pitchFamily="34" charset="0"/>
                        </a:defRPr>
                      </a:lvl2pPr>
                      <a:lvl3pPr>
                        <a:spcBef>
                          <a:spcPct val="20000"/>
                        </a:spcBef>
                        <a:buChar char="•"/>
                        <a:defRPr sz="2400">
                          <a:solidFill>
                            <a:srgbClr val="A70532"/>
                          </a:solidFill>
                          <a:latin typeface="Arial" panose="020B0604020202020204" pitchFamily="34" charset="0"/>
                        </a:defRPr>
                      </a:lvl3pPr>
                      <a:lvl4pPr>
                        <a:spcBef>
                          <a:spcPct val="20000"/>
                        </a:spcBef>
                        <a:buChar char="–"/>
                        <a:defRPr sz="2400">
                          <a:solidFill>
                            <a:srgbClr val="A70532"/>
                          </a:solidFill>
                          <a:latin typeface="Arial" panose="020B0604020202020204" pitchFamily="34" charset="0"/>
                        </a:defRPr>
                      </a:lvl4pPr>
                      <a:lvl5pPr>
                        <a:spcBef>
                          <a:spcPct val="20000"/>
                        </a:spcBef>
                        <a:buChar char="»"/>
                        <a:defRPr sz="2400">
                          <a:solidFill>
                            <a:srgbClr val="A70532"/>
                          </a:solidFill>
                          <a:latin typeface="Arial" panose="020B0604020202020204" pitchFamily="34" charset="0"/>
                        </a:defRPr>
                      </a:lvl5pPr>
                      <a:lvl6pPr fontAlgn="base">
                        <a:spcBef>
                          <a:spcPct val="20000"/>
                        </a:spcBef>
                        <a:spcAft>
                          <a:spcPct val="0"/>
                        </a:spcAft>
                        <a:buChar char="»"/>
                        <a:defRPr sz="2400">
                          <a:solidFill>
                            <a:srgbClr val="A70532"/>
                          </a:solidFill>
                          <a:latin typeface="Arial" panose="020B0604020202020204" pitchFamily="34" charset="0"/>
                        </a:defRPr>
                      </a:lvl6pPr>
                      <a:lvl7pPr fontAlgn="base">
                        <a:spcBef>
                          <a:spcPct val="20000"/>
                        </a:spcBef>
                        <a:spcAft>
                          <a:spcPct val="0"/>
                        </a:spcAft>
                        <a:buChar char="»"/>
                        <a:defRPr sz="2400">
                          <a:solidFill>
                            <a:srgbClr val="A70532"/>
                          </a:solidFill>
                          <a:latin typeface="Arial" panose="020B0604020202020204" pitchFamily="34" charset="0"/>
                        </a:defRPr>
                      </a:lvl7pPr>
                      <a:lvl8pPr fontAlgn="base">
                        <a:spcBef>
                          <a:spcPct val="20000"/>
                        </a:spcBef>
                        <a:spcAft>
                          <a:spcPct val="0"/>
                        </a:spcAft>
                        <a:buChar char="»"/>
                        <a:defRPr sz="2400">
                          <a:solidFill>
                            <a:srgbClr val="A70532"/>
                          </a:solidFill>
                          <a:latin typeface="Arial" panose="020B0604020202020204" pitchFamily="34" charset="0"/>
                        </a:defRPr>
                      </a:lvl8pPr>
                      <a:lvl9pPr fontAlgn="base">
                        <a:spcBef>
                          <a:spcPct val="20000"/>
                        </a:spcBef>
                        <a:spcAft>
                          <a:spcPct val="0"/>
                        </a:spcAft>
                        <a:buChar char="»"/>
                        <a:defRPr sz="2400">
                          <a:solidFill>
                            <a:srgbClr val="A70532"/>
                          </a:solidFill>
                          <a:latin typeface="Arial" panose="020B0604020202020204" pitchFamily="34" charset="0"/>
                        </a:defRPr>
                      </a:lvl9pPr>
                    </a:lstStyle>
                    <a:p>
                      <a:pPr marL="0" marR="0" lvl="0" indent="0" algn="l" defTabSz="914400" rtl="0" eaLnBrk="1" fontAlgn="base" latinLnBrk="0" hangingPunct="1">
                        <a:lnSpc>
                          <a:spcPct val="100000"/>
                        </a:lnSpc>
                        <a:spcBef>
                          <a:spcPct val="40000"/>
                        </a:spcBef>
                        <a:spcAft>
                          <a:spcPct val="0"/>
                        </a:spcAft>
                        <a:buClrTx/>
                        <a:buSzPct val="130000"/>
                        <a:buFontTx/>
                        <a:buNone/>
                        <a:tabLst/>
                      </a:pPr>
                      <a:r>
                        <a:rPr kumimoji="0" lang="en-GB" altLang="en-US" sz="3600" b="1" i="0" u="sng" strike="noStrike" cap="none" normalizeH="0" baseline="0">
                          <a:ln>
                            <a:noFill/>
                          </a:ln>
                          <a:solidFill>
                            <a:srgbClr val="A70532"/>
                          </a:solidFill>
                          <a:effectLst/>
                          <a:latin typeface="Arial" panose="020B0604020202020204" pitchFamily="34" charset="0"/>
                        </a:rPr>
                        <a:t>L</a:t>
                      </a:r>
                      <a:r>
                        <a:rPr kumimoji="0" lang="en-GB" altLang="en-US" sz="2400" b="1" i="0" u="none" strike="noStrike" cap="none" normalizeH="0" baseline="0">
                          <a:ln>
                            <a:noFill/>
                          </a:ln>
                          <a:solidFill>
                            <a:srgbClr val="A70532"/>
                          </a:solidFill>
                          <a:effectLst/>
                          <a:latin typeface="Arial" panose="020B0604020202020204" pitchFamily="34" charset="0"/>
                        </a:rPr>
                        <a:t>oad</a:t>
                      </a:r>
                      <a:r>
                        <a:rPr kumimoji="0" lang="en-GB" altLang="en-US" sz="2400" b="0" i="0" u="none" strike="noStrike" cap="none" normalizeH="0" baseline="0">
                          <a:ln>
                            <a:noFill/>
                          </a:ln>
                          <a:solidFill>
                            <a:srgbClr val="A70532"/>
                          </a:solidFill>
                          <a:effectLst/>
                          <a:latin typeface="Arial" panose="020B0604020202020204" pitchFamily="34" charset="0"/>
                        </a:rPr>
                        <a:t> - how heavy? Good grip? Bulky? Heavier at one end?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buSzPct val="130000"/>
                        <a:buChar char="•"/>
                        <a:defRPr sz="2400">
                          <a:solidFill>
                            <a:srgbClr val="A70532"/>
                          </a:solidFill>
                          <a:latin typeface="Arial" panose="020B0604020202020204" pitchFamily="34" charset="0"/>
                        </a:defRPr>
                      </a:lvl1pPr>
                      <a:lvl2pPr>
                        <a:spcBef>
                          <a:spcPct val="20000"/>
                        </a:spcBef>
                        <a:buChar char="–"/>
                        <a:defRPr sz="2400">
                          <a:solidFill>
                            <a:srgbClr val="A70532"/>
                          </a:solidFill>
                          <a:latin typeface="Arial" panose="020B0604020202020204" pitchFamily="34" charset="0"/>
                        </a:defRPr>
                      </a:lvl2pPr>
                      <a:lvl3pPr>
                        <a:spcBef>
                          <a:spcPct val="20000"/>
                        </a:spcBef>
                        <a:buChar char="•"/>
                        <a:defRPr sz="2400">
                          <a:solidFill>
                            <a:srgbClr val="A70532"/>
                          </a:solidFill>
                          <a:latin typeface="Arial" panose="020B0604020202020204" pitchFamily="34" charset="0"/>
                        </a:defRPr>
                      </a:lvl3pPr>
                      <a:lvl4pPr>
                        <a:spcBef>
                          <a:spcPct val="20000"/>
                        </a:spcBef>
                        <a:buChar char="–"/>
                        <a:defRPr sz="2400">
                          <a:solidFill>
                            <a:srgbClr val="A70532"/>
                          </a:solidFill>
                          <a:latin typeface="Arial" panose="020B0604020202020204" pitchFamily="34" charset="0"/>
                        </a:defRPr>
                      </a:lvl4pPr>
                      <a:lvl5pPr>
                        <a:spcBef>
                          <a:spcPct val="20000"/>
                        </a:spcBef>
                        <a:buChar char="»"/>
                        <a:defRPr sz="2400">
                          <a:solidFill>
                            <a:srgbClr val="A70532"/>
                          </a:solidFill>
                          <a:latin typeface="Arial" panose="020B0604020202020204" pitchFamily="34" charset="0"/>
                        </a:defRPr>
                      </a:lvl5pPr>
                      <a:lvl6pPr fontAlgn="base">
                        <a:spcBef>
                          <a:spcPct val="20000"/>
                        </a:spcBef>
                        <a:spcAft>
                          <a:spcPct val="0"/>
                        </a:spcAft>
                        <a:buChar char="»"/>
                        <a:defRPr sz="2400">
                          <a:solidFill>
                            <a:srgbClr val="A70532"/>
                          </a:solidFill>
                          <a:latin typeface="Arial" panose="020B0604020202020204" pitchFamily="34" charset="0"/>
                        </a:defRPr>
                      </a:lvl6pPr>
                      <a:lvl7pPr fontAlgn="base">
                        <a:spcBef>
                          <a:spcPct val="20000"/>
                        </a:spcBef>
                        <a:spcAft>
                          <a:spcPct val="0"/>
                        </a:spcAft>
                        <a:buChar char="»"/>
                        <a:defRPr sz="2400">
                          <a:solidFill>
                            <a:srgbClr val="A70532"/>
                          </a:solidFill>
                          <a:latin typeface="Arial" panose="020B0604020202020204" pitchFamily="34" charset="0"/>
                        </a:defRPr>
                      </a:lvl7pPr>
                      <a:lvl8pPr fontAlgn="base">
                        <a:spcBef>
                          <a:spcPct val="20000"/>
                        </a:spcBef>
                        <a:spcAft>
                          <a:spcPct val="0"/>
                        </a:spcAft>
                        <a:buChar char="»"/>
                        <a:defRPr sz="2400">
                          <a:solidFill>
                            <a:srgbClr val="A70532"/>
                          </a:solidFill>
                          <a:latin typeface="Arial" panose="020B0604020202020204" pitchFamily="34" charset="0"/>
                        </a:defRPr>
                      </a:lvl8pPr>
                      <a:lvl9pPr fontAlgn="base">
                        <a:spcBef>
                          <a:spcPct val="20000"/>
                        </a:spcBef>
                        <a:spcAft>
                          <a:spcPct val="0"/>
                        </a:spcAft>
                        <a:buChar char="»"/>
                        <a:defRPr sz="2400">
                          <a:solidFill>
                            <a:srgbClr val="A70532"/>
                          </a:solidFill>
                          <a:latin typeface="Arial" panose="020B0604020202020204" pitchFamily="34" charset="0"/>
                        </a:defRPr>
                      </a:lvl9pPr>
                    </a:lstStyle>
                    <a:p>
                      <a:pPr marL="0" marR="0" lvl="0" indent="0" algn="l" defTabSz="914400" rtl="0" eaLnBrk="1" fontAlgn="base" latinLnBrk="0" hangingPunct="1">
                        <a:lnSpc>
                          <a:spcPct val="100000"/>
                        </a:lnSpc>
                        <a:spcBef>
                          <a:spcPct val="40000"/>
                        </a:spcBef>
                        <a:spcAft>
                          <a:spcPct val="0"/>
                        </a:spcAft>
                        <a:buClrTx/>
                        <a:buSzPct val="130000"/>
                        <a:buFontTx/>
                        <a:buNone/>
                        <a:tabLst/>
                      </a:pPr>
                      <a:r>
                        <a:rPr kumimoji="0" lang="en-GB" altLang="en-US" sz="3600" b="1" i="0" u="sng" strike="noStrike" cap="none" normalizeH="0" baseline="0">
                          <a:ln>
                            <a:noFill/>
                          </a:ln>
                          <a:solidFill>
                            <a:srgbClr val="A70532"/>
                          </a:solidFill>
                          <a:effectLst/>
                          <a:latin typeface="Arial" panose="020B0604020202020204" pitchFamily="34" charset="0"/>
                        </a:rPr>
                        <a:t>E</a:t>
                      </a:r>
                      <a:r>
                        <a:rPr kumimoji="0" lang="en-GB" altLang="en-US" sz="2400" b="1" i="0" u="none" strike="noStrike" cap="none" normalizeH="0" baseline="0">
                          <a:ln>
                            <a:noFill/>
                          </a:ln>
                          <a:solidFill>
                            <a:srgbClr val="A70532"/>
                          </a:solidFill>
                          <a:effectLst/>
                          <a:latin typeface="Arial" panose="020B0604020202020204" pitchFamily="34" charset="0"/>
                        </a:rPr>
                        <a:t>nvironment</a:t>
                      </a:r>
                      <a:r>
                        <a:rPr kumimoji="0" lang="en-GB" altLang="en-US" sz="2400" b="0" i="0" u="none" strike="noStrike" cap="none" normalizeH="0" baseline="0">
                          <a:ln>
                            <a:noFill/>
                          </a:ln>
                          <a:solidFill>
                            <a:srgbClr val="A70532"/>
                          </a:solidFill>
                          <a:effectLst/>
                          <a:latin typeface="Arial" panose="020B0604020202020204" pitchFamily="34" charset="0"/>
                        </a:rPr>
                        <a:t> - hot, cold, uneven floor, windy, stairs?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5592260"/>
                  </a:ext>
                </a:extLst>
              </a:tr>
            </a:tbl>
          </a:graphicData>
        </a:graphic>
      </p:graphicFrame>
      <p:sp>
        <p:nvSpPr>
          <p:cNvPr id="8222" name="Text Box 30">
            <a:extLst>
              <a:ext uri="{FF2B5EF4-FFF2-40B4-BE49-F238E27FC236}">
                <a16:creationId xmlns:a16="http://schemas.microsoft.com/office/drawing/2014/main" id="{F5F91CAC-328A-4DBC-B3A2-B59136757F1B}"/>
              </a:ext>
            </a:extLst>
          </p:cNvPr>
          <p:cNvSpPr txBox="1">
            <a:spLocks noChangeArrowheads="1"/>
          </p:cNvSpPr>
          <p:nvPr/>
        </p:nvSpPr>
        <p:spPr bwMode="auto">
          <a:xfrm>
            <a:off x="827088" y="5734050"/>
            <a:ext cx="7488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latin typeface="Arial" panose="020B0604020202020204" pitchFamily="34" charset="0"/>
              </a:rPr>
              <a:t>Remember : TILE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4" name="Rectangle 21513">
            <a:extLst>
              <a:ext uri="{FF2B5EF4-FFF2-40B4-BE49-F238E27FC236}">
                <a16:creationId xmlns:a16="http://schemas.microsoft.com/office/drawing/2014/main" id="{A9E881A4-A468-403A-9941-F8FFD5C68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9" name="Picture 5">
            <a:extLst>
              <a:ext uri="{FF2B5EF4-FFF2-40B4-BE49-F238E27FC236}">
                <a16:creationId xmlns:a16="http://schemas.microsoft.com/office/drawing/2014/main" id="{2FEB53E0-60B9-4F71-BEFD-DF76C1B40A8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74380" y="1017481"/>
            <a:ext cx="2415349" cy="49201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6" name="Rectangle 21515">
            <a:extLst>
              <a:ext uri="{FF2B5EF4-FFF2-40B4-BE49-F238E27FC236}">
                <a16:creationId xmlns:a16="http://schemas.microsoft.com/office/drawing/2014/main" id="{6F168544-607B-491A-8601-3087D0FCE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6527" y="1"/>
            <a:ext cx="5567473"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1506" name="Rectangle 2">
            <a:extLst>
              <a:ext uri="{FF2B5EF4-FFF2-40B4-BE49-F238E27FC236}">
                <a16:creationId xmlns:a16="http://schemas.microsoft.com/office/drawing/2014/main" id="{50859EF2-E0B4-43B5-89BE-64821CA38124}"/>
              </a:ext>
            </a:extLst>
          </p:cNvPr>
          <p:cNvSpPr>
            <a:spLocks noGrp="1" noChangeArrowheads="1"/>
          </p:cNvSpPr>
          <p:nvPr>
            <p:ph type="title"/>
          </p:nvPr>
        </p:nvSpPr>
        <p:spPr>
          <a:xfrm>
            <a:off x="4239965" y="871442"/>
            <a:ext cx="4250452" cy="1289024"/>
          </a:xfrm>
        </p:spPr>
        <p:txBody>
          <a:bodyPr vert="horz" lIns="91440" tIns="45720" rIns="91440" bIns="45720" rtlCol="0" anchor="b">
            <a:normAutofit/>
          </a:bodyPr>
          <a:lstStyle/>
          <a:p>
            <a:pPr algn="ctr">
              <a:lnSpc>
                <a:spcPct val="90000"/>
              </a:lnSpc>
            </a:pPr>
            <a:r>
              <a:rPr lang="en-US" altLang="en-US" sz="2800" kern="1200">
                <a:solidFill>
                  <a:schemeClr val="bg1">
                    <a:alpha val="60000"/>
                  </a:schemeClr>
                </a:solidFill>
                <a:latin typeface="+mj-lt"/>
                <a:ea typeface="+mj-ea"/>
                <a:cs typeface="+mj-cs"/>
              </a:rPr>
              <a:t>Some solutions</a:t>
            </a:r>
          </a:p>
        </p:txBody>
      </p:sp>
      <p:sp>
        <p:nvSpPr>
          <p:cNvPr id="21507" name="Rectangle 3">
            <a:extLst>
              <a:ext uri="{FF2B5EF4-FFF2-40B4-BE49-F238E27FC236}">
                <a16:creationId xmlns:a16="http://schemas.microsoft.com/office/drawing/2014/main" id="{256583C9-3970-4C91-BB16-7B56E8BAB5FC}"/>
              </a:ext>
            </a:extLst>
          </p:cNvPr>
          <p:cNvSpPr>
            <a:spLocks noGrp="1" noChangeArrowheads="1"/>
          </p:cNvSpPr>
          <p:nvPr>
            <p:ph type="body" sz="half" idx="1"/>
          </p:nvPr>
        </p:nvSpPr>
        <p:spPr>
          <a:xfrm>
            <a:off x="4239965" y="2447337"/>
            <a:ext cx="4250452" cy="3539220"/>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altLang="en-US" sz="1700" b="1">
                <a:solidFill>
                  <a:schemeClr val="bg1"/>
                </a:solidFill>
              </a:rPr>
              <a:t>General Handling</a:t>
            </a:r>
          </a:p>
          <a:p>
            <a:pPr indent="-228600">
              <a:lnSpc>
                <a:spcPct val="90000"/>
              </a:lnSpc>
              <a:buFont typeface="Arial" panose="020B0604020202020204" pitchFamily="34" charset="0"/>
              <a:buChar char="•"/>
            </a:pPr>
            <a:r>
              <a:rPr lang="en-US" altLang="en-US" sz="1700" b="1">
                <a:solidFill>
                  <a:schemeClr val="bg1"/>
                </a:solidFill>
              </a:rPr>
              <a:t>Building Blocks</a:t>
            </a:r>
          </a:p>
          <a:p>
            <a:pPr indent="-228600">
              <a:lnSpc>
                <a:spcPct val="90000"/>
              </a:lnSpc>
              <a:buFont typeface="Arial" panose="020B0604020202020204" pitchFamily="34" charset="0"/>
              <a:buChar char="•"/>
            </a:pPr>
            <a:r>
              <a:rPr lang="en-US" altLang="en-US" sz="1700" b="1">
                <a:solidFill>
                  <a:schemeClr val="bg1"/>
                </a:solidFill>
              </a:rPr>
              <a:t>Panel products e.g. Plasterboard</a:t>
            </a:r>
          </a:p>
          <a:p>
            <a:pPr indent="-228600">
              <a:lnSpc>
                <a:spcPct val="90000"/>
              </a:lnSpc>
              <a:buFont typeface="Arial" panose="020B0604020202020204" pitchFamily="34" charset="0"/>
              <a:buChar char="•"/>
            </a:pPr>
            <a:r>
              <a:rPr lang="en-US" altLang="en-US" sz="1700" b="1">
                <a:solidFill>
                  <a:schemeClr val="bg1"/>
                </a:solidFill>
              </a:rPr>
              <a:t>Heavy Lintels</a:t>
            </a:r>
          </a:p>
          <a:p>
            <a:pPr indent="-228600">
              <a:lnSpc>
                <a:spcPct val="90000"/>
              </a:lnSpc>
              <a:buFont typeface="Arial" panose="020B0604020202020204" pitchFamily="34" charset="0"/>
              <a:buChar char="•"/>
            </a:pPr>
            <a:r>
              <a:rPr lang="en-US" altLang="en-US" sz="1700" b="1">
                <a:solidFill>
                  <a:schemeClr val="bg1"/>
                </a:solidFill>
              </a:rPr>
              <a:t>Bagged Aggregate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6" name="Rectangle 2868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676" name="Rectangle 4">
            <a:extLst>
              <a:ext uri="{FF2B5EF4-FFF2-40B4-BE49-F238E27FC236}">
                <a16:creationId xmlns:a16="http://schemas.microsoft.com/office/drawing/2014/main" id="{9E70684F-8B2E-4719-A752-C7EB6BB5E457}"/>
              </a:ext>
            </a:extLst>
          </p:cNvPr>
          <p:cNvSpPr>
            <a:spLocks noGrp="1" noChangeArrowheads="1"/>
          </p:cNvSpPr>
          <p:nvPr>
            <p:ph type="title"/>
          </p:nvPr>
        </p:nvSpPr>
        <p:spPr>
          <a:xfrm>
            <a:off x="628650" y="448721"/>
            <a:ext cx="3530753" cy="1225650"/>
          </a:xfrm>
        </p:spPr>
        <p:txBody>
          <a:bodyPr vert="horz" lIns="91440" tIns="45720" rIns="91440" bIns="45720" rtlCol="0" anchor="b">
            <a:normAutofit/>
          </a:bodyPr>
          <a:lstStyle/>
          <a:p>
            <a:pPr>
              <a:lnSpc>
                <a:spcPct val="90000"/>
              </a:lnSpc>
            </a:pPr>
            <a:r>
              <a:rPr lang="en-US" altLang="en-US" sz="3300" kern="1200">
                <a:solidFill>
                  <a:schemeClr val="bg1"/>
                </a:solidFill>
                <a:latin typeface="+mj-lt"/>
                <a:ea typeface="+mj-ea"/>
                <a:cs typeface="+mj-cs"/>
              </a:rPr>
              <a:t>General Handling</a:t>
            </a:r>
          </a:p>
        </p:txBody>
      </p:sp>
      <p:cxnSp>
        <p:nvCxnSpPr>
          <p:cNvPr id="28688" name="Straight Connector 2868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3904"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677" name="Rectangle 5">
            <a:extLst>
              <a:ext uri="{FF2B5EF4-FFF2-40B4-BE49-F238E27FC236}">
                <a16:creationId xmlns:a16="http://schemas.microsoft.com/office/drawing/2014/main" id="{9FA685CA-6C3E-44D9-8DC8-33FA0C956B43}"/>
              </a:ext>
            </a:extLst>
          </p:cNvPr>
          <p:cNvSpPr>
            <a:spLocks noGrp="1" noChangeArrowheads="1"/>
          </p:cNvSpPr>
          <p:nvPr>
            <p:ph type="body" sz="half" idx="1"/>
          </p:nvPr>
        </p:nvSpPr>
        <p:spPr>
          <a:xfrm>
            <a:off x="673326" y="1909192"/>
            <a:ext cx="3439885" cy="3647710"/>
          </a:xfrm>
        </p:spPr>
        <p:txBody>
          <a:bodyPr vert="horz" lIns="91440" tIns="45720" rIns="91440" bIns="45720" rtlCol="0" anchor="ctr">
            <a:normAutofit/>
          </a:bodyPr>
          <a:lstStyle/>
          <a:p>
            <a:pPr indent="-228600">
              <a:lnSpc>
                <a:spcPct val="90000"/>
              </a:lnSpc>
              <a:buFont typeface="Arial" panose="020B0604020202020204" pitchFamily="34" charset="0"/>
              <a:buChar char="•"/>
            </a:pPr>
            <a:endParaRPr lang="en-US" altLang="en-US" sz="1700">
              <a:solidFill>
                <a:schemeClr val="bg1"/>
              </a:solidFill>
            </a:endParaRPr>
          </a:p>
          <a:p>
            <a:pPr indent="-228600">
              <a:lnSpc>
                <a:spcPct val="90000"/>
              </a:lnSpc>
              <a:buFont typeface="Arial" panose="020B0604020202020204" pitchFamily="34" charset="0"/>
              <a:buChar char="•"/>
            </a:pPr>
            <a:r>
              <a:rPr lang="en-US" altLang="en-US" sz="1700">
                <a:solidFill>
                  <a:schemeClr val="bg1"/>
                </a:solidFill>
              </a:rPr>
              <a:t>Simple aids on site  - - sack trucks, trolleys</a:t>
            </a:r>
          </a:p>
        </p:txBody>
      </p:sp>
      <p:pic>
        <p:nvPicPr>
          <p:cNvPr id="28680" name="Picture 8">
            <a:extLst>
              <a:ext uri="{FF2B5EF4-FFF2-40B4-BE49-F238E27FC236}">
                <a16:creationId xmlns:a16="http://schemas.microsoft.com/office/drawing/2014/main" id="{55F32A6B-84D0-4C46-9626-E2BB02831D7F}"/>
              </a:ext>
            </a:extLst>
          </p:cNvPr>
          <p:cNvPicPr>
            <a:picLocks noGrp="1" noChangeAspect="1" noChangeArrowheads="1"/>
          </p:cNvPicPr>
          <p:nvPr>
            <p:ph sz="quarter" idx="2"/>
          </p:nvPr>
        </p:nvPicPr>
        <p:blipFill rotWithShape="1">
          <a:blip r:embed="rId2">
            <a:extLst>
              <a:ext uri="{28A0092B-C50C-407E-A947-70E740481C1C}">
                <a14:useLocalDpi xmlns:a14="http://schemas.microsoft.com/office/drawing/2010/main" val="0"/>
              </a:ext>
            </a:extLst>
          </a:blip>
          <a:srcRect r="15890"/>
          <a:stretch/>
        </p:blipFill>
        <p:spPr>
          <a:xfrm>
            <a:off x="4894089" y="1"/>
            <a:ext cx="4249911" cy="3398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8690" name="Straight Connector 28689">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1707" y="3386960"/>
            <a:ext cx="425229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692" name="Straight Connector 2869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5520" y="5707672"/>
            <a:ext cx="35354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8681" name="Picture 9">
            <a:extLst>
              <a:ext uri="{FF2B5EF4-FFF2-40B4-BE49-F238E27FC236}">
                <a16:creationId xmlns:a16="http://schemas.microsoft.com/office/drawing/2014/main" id="{35C32703-80B1-4A09-BAC4-63D1B1F721B8}"/>
              </a:ext>
            </a:extLst>
          </p:cNvPr>
          <p:cNvPicPr>
            <a:picLocks noGrp="1" noChangeAspect="1" noChangeArrowheads="1"/>
          </p:cNvPicPr>
          <p:nvPr>
            <p:ph sz="quarter" idx="3"/>
          </p:nvPr>
        </p:nvPicPr>
        <p:blipFill rotWithShape="1">
          <a:blip r:embed="rId3">
            <a:extLst>
              <a:ext uri="{28A0092B-C50C-407E-A947-70E740481C1C}">
                <a14:useLocalDpi xmlns:a14="http://schemas.microsoft.com/office/drawing/2010/main" val="0"/>
              </a:ext>
            </a:extLst>
          </a:blip>
          <a:srcRect r="1083" b="-2"/>
          <a:stretch/>
        </p:blipFill>
        <p:spPr>
          <a:xfrm>
            <a:off x="4891707" y="3398024"/>
            <a:ext cx="4252293" cy="34690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9" name="Rectangle 2253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530" name="Rectangle 2">
            <a:extLst>
              <a:ext uri="{FF2B5EF4-FFF2-40B4-BE49-F238E27FC236}">
                <a16:creationId xmlns:a16="http://schemas.microsoft.com/office/drawing/2014/main" id="{8B300075-7439-4A80-9517-67BB86FADF78}"/>
              </a:ext>
            </a:extLst>
          </p:cNvPr>
          <p:cNvSpPr>
            <a:spLocks noGrp="1" noChangeArrowheads="1"/>
          </p:cNvSpPr>
          <p:nvPr>
            <p:ph type="title"/>
          </p:nvPr>
        </p:nvSpPr>
        <p:spPr>
          <a:xfrm>
            <a:off x="628650" y="448721"/>
            <a:ext cx="3530753" cy="1225650"/>
          </a:xfrm>
        </p:spPr>
        <p:txBody>
          <a:bodyPr vert="horz" lIns="91440" tIns="45720" rIns="91440" bIns="45720" rtlCol="0" anchor="b">
            <a:normAutofit/>
          </a:bodyPr>
          <a:lstStyle/>
          <a:p>
            <a:pPr>
              <a:lnSpc>
                <a:spcPct val="90000"/>
              </a:lnSpc>
            </a:pPr>
            <a:r>
              <a:rPr lang="en-US" altLang="en-US" sz="3300" kern="1200">
                <a:solidFill>
                  <a:schemeClr val="bg1"/>
                </a:solidFill>
                <a:latin typeface="+mj-lt"/>
                <a:ea typeface="+mj-ea"/>
                <a:cs typeface="+mj-cs"/>
              </a:rPr>
              <a:t>Masonry Units/Blocks</a:t>
            </a:r>
          </a:p>
        </p:txBody>
      </p:sp>
      <p:cxnSp>
        <p:nvCxnSpPr>
          <p:cNvPr id="22541" name="Straight Connector 2254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3904"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531" name="Rectangle 3">
            <a:extLst>
              <a:ext uri="{FF2B5EF4-FFF2-40B4-BE49-F238E27FC236}">
                <a16:creationId xmlns:a16="http://schemas.microsoft.com/office/drawing/2014/main" id="{9EF1ED00-BC37-4111-9BC6-D5E0A6A89D93}"/>
              </a:ext>
            </a:extLst>
          </p:cNvPr>
          <p:cNvSpPr>
            <a:spLocks noGrp="1" noChangeArrowheads="1"/>
          </p:cNvSpPr>
          <p:nvPr>
            <p:ph type="body" sz="half" idx="1"/>
          </p:nvPr>
        </p:nvSpPr>
        <p:spPr>
          <a:xfrm>
            <a:off x="673326" y="1909192"/>
            <a:ext cx="3439885" cy="3647710"/>
          </a:xfrm>
        </p:spPr>
        <p:txBody>
          <a:bodyPr vert="horz" lIns="91440" tIns="45720" rIns="91440" bIns="45720" rtlCol="0">
            <a:normAutofit/>
          </a:bodyPr>
          <a:lstStyle/>
          <a:p>
            <a:pPr indent="-228600">
              <a:lnSpc>
                <a:spcPct val="90000"/>
              </a:lnSpc>
              <a:buFont typeface="Arial" panose="020B0604020202020204" pitchFamily="34" charset="0"/>
              <a:buChar char="•"/>
            </a:pPr>
            <a:r>
              <a:rPr lang="en-US" altLang="en-US" sz="1700">
                <a:solidFill>
                  <a:schemeClr val="bg1"/>
                </a:solidFill>
              </a:rPr>
              <a:t>Specify/order blocks that weigh less than 20kg</a:t>
            </a:r>
          </a:p>
          <a:p>
            <a:pPr indent="-228600">
              <a:lnSpc>
                <a:spcPct val="90000"/>
              </a:lnSpc>
              <a:buFont typeface="Arial" panose="020B0604020202020204" pitchFamily="34" charset="0"/>
              <a:buChar char="•"/>
            </a:pPr>
            <a:r>
              <a:rPr lang="en-US" altLang="en-US" sz="1700">
                <a:solidFill>
                  <a:schemeClr val="bg1"/>
                </a:solidFill>
              </a:rPr>
              <a:t>Store blocks where they will not get wet (and increase their weight)</a:t>
            </a:r>
          </a:p>
          <a:p>
            <a:pPr indent="-228600">
              <a:lnSpc>
                <a:spcPct val="90000"/>
              </a:lnSpc>
              <a:buFont typeface="Arial" panose="020B0604020202020204" pitchFamily="34" charset="0"/>
              <a:buChar char="•"/>
            </a:pPr>
            <a:r>
              <a:rPr lang="en-US" altLang="en-US" sz="1700">
                <a:solidFill>
                  <a:schemeClr val="bg1"/>
                </a:solidFill>
              </a:rPr>
              <a:t>Arrange work so that lifting over shoulder height is not carried out</a:t>
            </a:r>
          </a:p>
          <a:p>
            <a:pPr indent="-228600">
              <a:lnSpc>
                <a:spcPct val="90000"/>
              </a:lnSpc>
              <a:buFont typeface="Arial" panose="020B0604020202020204" pitchFamily="34" charset="0"/>
              <a:buChar char="•"/>
            </a:pPr>
            <a:r>
              <a:rPr lang="en-US" altLang="en-US" sz="1700">
                <a:solidFill>
                  <a:schemeClr val="bg1"/>
                </a:solidFill>
              </a:rPr>
              <a:t>Deliver blocks as close to the point of laying as possible</a:t>
            </a:r>
          </a:p>
          <a:p>
            <a:pPr indent="-228600">
              <a:lnSpc>
                <a:spcPct val="90000"/>
              </a:lnSpc>
              <a:buFont typeface="Arial" panose="020B0604020202020204" pitchFamily="34" charset="0"/>
              <a:buChar char="•"/>
            </a:pPr>
            <a:endParaRPr lang="en-US" altLang="en-US" sz="1700" b="1">
              <a:solidFill>
                <a:schemeClr val="bg1"/>
              </a:solidFill>
            </a:endParaRPr>
          </a:p>
        </p:txBody>
      </p:sp>
      <p:cxnSp>
        <p:nvCxnSpPr>
          <p:cNvPr id="22543" name="Straight Connector 2254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5520" y="5707672"/>
            <a:ext cx="35354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2534" name="Picture 6">
            <a:extLst>
              <a:ext uri="{FF2B5EF4-FFF2-40B4-BE49-F238E27FC236}">
                <a16:creationId xmlns:a16="http://schemas.microsoft.com/office/drawing/2014/main" id="{B810299C-C636-4748-90D8-408270E78B1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894089" y="1835283"/>
            <a:ext cx="4249911" cy="3187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4" name="Rectangle 30733">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722" name="Rectangle 2">
            <a:extLst>
              <a:ext uri="{FF2B5EF4-FFF2-40B4-BE49-F238E27FC236}">
                <a16:creationId xmlns:a16="http://schemas.microsoft.com/office/drawing/2014/main" id="{165F20B9-8846-4892-8360-AC853F4B4983}"/>
              </a:ext>
            </a:extLst>
          </p:cNvPr>
          <p:cNvSpPr>
            <a:spLocks noGrp="1" noChangeArrowheads="1"/>
          </p:cNvSpPr>
          <p:nvPr>
            <p:ph type="title"/>
          </p:nvPr>
        </p:nvSpPr>
        <p:spPr>
          <a:xfrm>
            <a:off x="971548" y="669925"/>
            <a:ext cx="3514721" cy="1325563"/>
          </a:xfrm>
        </p:spPr>
        <p:txBody>
          <a:bodyPr vert="horz" lIns="91440" tIns="45720" rIns="91440" bIns="45720" rtlCol="0" anchor="b">
            <a:normAutofit/>
          </a:bodyPr>
          <a:lstStyle/>
          <a:p>
            <a:pPr>
              <a:lnSpc>
                <a:spcPct val="90000"/>
              </a:lnSpc>
            </a:pPr>
            <a:r>
              <a:rPr lang="en-US" altLang="en-US" sz="3300">
                <a:solidFill>
                  <a:schemeClr val="bg1"/>
                </a:solidFill>
              </a:rPr>
              <a:t>Masonry Units/Blocks</a:t>
            </a:r>
          </a:p>
        </p:txBody>
      </p:sp>
      <p:sp>
        <p:nvSpPr>
          <p:cNvPr id="30723" name="Rectangle 3">
            <a:extLst>
              <a:ext uri="{FF2B5EF4-FFF2-40B4-BE49-F238E27FC236}">
                <a16:creationId xmlns:a16="http://schemas.microsoft.com/office/drawing/2014/main" id="{77F91D75-B06D-4C0C-94AA-6A54DD8B189B}"/>
              </a:ext>
            </a:extLst>
          </p:cNvPr>
          <p:cNvSpPr>
            <a:spLocks noGrp="1" noChangeArrowheads="1"/>
          </p:cNvSpPr>
          <p:nvPr>
            <p:ph type="body" sz="half" idx="1"/>
          </p:nvPr>
        </p:nvSpPr>
        <p:spPr>
          <a:xfrm>
            <a:off x="971548" y="2400304"/>
            <a:ext cx="3514721" cy="3441692"/>
          </a:xfrm>
        </p:spPr>
        <p:txBody>
          <a:bodyPr vert="horz" lIns="91440" tIns="45720" rIns="91440" bIns="45720" rtlCol="0">
            <a:normAutofit/>
          </a:bodyPr>
          <a:lstStyle/>
          <a:p>
            <a:pPr indent="-228600">
              <a:lnSpc>
                <a:spcPct val="90000"/>
              </a:lnSpc>
              <a:buFont typeface="Arial" panose="020B0604020202020204" pitchFamily="34" charset="0"/>
              <a:buChar char="•"/>
            </a:pPr>
            <a:r>
              <a:rPr lang="en-US" altLang="en-US" sz="1700">
                <a:solidFill>
                  <a:schemeClr val="bg1"/>
                </a:solidFill>
              </a:rPr>
              <a:t>Do not carry them up ladders</a:t>
            </a:r>
          </a:p>
          <a:p>
            <a:pPr indent="-228600">
              <a:lnSpc>
                <a:spcPct val="90000"/>
              </a:lnSpc>
              <a:buFont typeface="Arial" panose="020B0604020202020204" pitchFamily="34" charset="0"/>
              <a:buChar char="•"/>
            </a:pPr>
            <a:r>
              <a:rPr lang="en-US" altLang="en-US" sz="1700">
                <a:solidFill>
                  <a:schemeClr val="bg1"/>
                </a:solidFill>
              </a:rPr>
              <a:t>Raise spot boards to a comfortable working height </a:t>
            </a:r>
          </a:p>
          <a:p>
            <a:pPr indent="-228600">
              <a:lnSpc>
                <a:spcPct val="90000"/>
              </a:lnSpc>
              <a:buFont typeface="Arial" panose="020B0604020202020204" pitchFamily="34" charset="0"/>
              <a:buChar char="•"/>
            </a:pPr>
            <a:r>
              <a:rPr lang="en-US" altLang="en-US" sz="1700">
                <a:solidFill>
                  <a:schemeClr val="bg1"/>
                </a:solidFill>
              </a:rPr>
              <a:t>Adjust scaffold platform to be at a height to allow the bricklayer to work between their knees and chest (if hop up used make sure that edge protection is provided on the main scaffold that takes account of this</a:t>
            </a:r>
          </a:p>
        </p:txBody>
      </p:sp>
      <p:pic>
        <p:nvPicPr>
          <p:cNvPr id="30729" name="Picture 9">
            <a:extLst>
              <a:ext uri="{FF2B5EF4-FFF2-40B4-BE49-F238E27FC236}">
                <a16:creationId xmlns:a16="http://schemas.microsoft.com/office/drawing/2014/main" id="{F3A55BD1-DD36-46A2-A156-4C9DF5ACA0E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5155" r="7657"/>
          <a:stretch/>
        </p:blipFill>
        <p:spPr>
          <a:xfrm>
            <a:off x="4829173" y="10"/>
            <a:ext cx="431482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0736" name="Straight Connector 30735">
            <a:extLst>
              <a:ext uri="{FF2B5EF4-FFF2-40B4-BE49-F238E27FC236}">
                <a16:creationId xmlns:a16="http://schemas.microsoft.com/office/drawing/2014/main" id="{C727A21A-62F5-405C-B7A5-439FD39932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917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738" name="Straight Connector 30737">
            <a:extLst>
              <a:ext uri="{FF2B5EF4-FFF2-40B4-BE49-F238E27FC236}">
                <a16:creationId xmlns:a16="http://schemas.microsoft.com/office/drawing/2014/main" id="{F641577A-888F-4E56-B9E4-CC57AC7B7B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71549" y="2026340"/>
            <a:ext cx="817245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34" name="Rectangle 26633">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626" name="Rectangle 2">
            <a:extLst>
              <a:ext uri="{FF2B5EF4-FFF2-40B4-BE49-F238E27FC236}">
                <a16:creationId xmlns:a16="http://schemas.microsoft.com/office/drawing/2014/main" id="{188636E6-1E85-4E98-A442-16073948F51F}"/>
              </a:ext>
            </a:extLst>
          </p:cNvPr>
          <p:cNvSpPr>
            <a:spLocks noGrp="1" noChangeArrowheads="1"/>
          </p:cNvSpPr>
          <p:nvPr>
            <p:ph type="title"/>
          </p:nvPr>
        </p:nvSpPr>
        <p:spPr>
          <a:xfrm>
            <a:off x="971548" y="669925"/>
            <a:ext cx="3514721" cy="1325563"/>
          </a:xfrm>
        </p:spPr>
        <p:txBody>
          <a:bodyPr vert="horz" lIns="91440" tIns="45720" rIns="91440" bIns="45720" rtlCol="0" anchor="b">
            <a:normAutofit/>
          </a:bodyPr>
          <a:lstStyle/>
          <a:p>
            <a:pPr>
              <a:lnSpc>
                <a:spcPct val="90000"/>
              </a:lnSpc>
            </a:pPr>
            <a:r>
              <a:rPr lang="en-US" altLang="en-US" sz="3300">
                <a:solidFill>
                  <a:schemeClr val="bg1"/>
                </a:solidFill>
              </a:rPr>
              <a:t>Plasterboard</a:t>
            </a:r>
          </a:p>
        </p:txBody>
      </p:sp>
      <p:sp>
        <p:nvSpPr>
          <p:cNvPr id="26627" name="Rectangle 3">
            <a:extLst>
              <a:ext uri="{FF2B5EF4-FFF2-40B4-BE49-F238E27FC236}">
                <a16:creationId xmlns:a16="http://schemas.microsoft.com/office/drawing/2014/main" id="{79026E67-DEBF-4AE8-9237-AC8F7B8E5278}"/>
              </a:ext>
            </a:extLst>
          </p:cNvPr>
          <p:cNvSpPr>
            <a:spLocks noGrp="1" noChangeArrowheads="1"/>
          </p:cNvSpPr>
          <p:nvPr>
            <p:ph type="body" sz="half" idx="1"/>
          </p:nvPr>
        </p:nvSpPr>
        <p:spPr>
          <a:xfrm>
            <a:off x="971548" y="2400304"/>
            <a:ext cx="3514721" cy="3441692"/>
          </a:xfrm>
        </p:spPr>
        <p:txBody>
          <a:bodyPr vert="horz" lIns="91440" tIns="45720" rIns="91440" bIns="45720" rtlCol="0">
            <a:normAutofit/>
          </a:bodyPr>
          <a:lstStyle/>
          <a:p>
            <a:pPr indent="-228600">
              <a:lnSpc>
                <a:spcPct val="90000"/>
              </a:lnSpc>
              <a:buFont typeface="Arial" panose="020B0604020202020204" pitchFamily="34" charset="0"/>
              <a:buChar char="•"/>
            </a:pPr>
            <a:r>
              <a:rPr lang="en-US" altLang="en-US" sz="1700">
                <a:solidFill>
                  <a:schemeClr val="bg1"/>
                </a:solidFill>
              </a:rPr>
              <a:t>Don’t remove handrails/banisters to move boards up stairs as this creates a fall risk</a:t>
            </a:r>
          </a:p>
          <a:p>
            <a:pPr indent="-228600">
              <a:lnSpc>
                <a:spcPct val="90000"/>
              </a:lnSpc>
              <a:buFont typeface="Arial" panose="020B0604020202020204" pitchFamily="34" charset="0"/>
              <a:buChar char="•"/>
            </a:pPr>
            <a:r>
              <a:rPr lang="en-US" altLang="en-US" sz="1700">
                <a:solidFill>
                  <a:schemeClr val="bg1"/>
                </a:solidFill>
              </a:rPr>
              <a:t>Use aids to hold and position boards </a:t>
            </a:r>
          </a:p>
          <a:p>
            <a:pPr indent="-228600">
              <a:lnSpc>
                <a:spcPct val="90000"/>
              </a:lnSpc>
              <a:buFont typeface="Arial" panose="020B0604020202020204" pitchFamily="34" charset="0"/>
              <a:buChar char="•"/>
            </a:pPr>
            <a:endParaRPr lang="en-US" altLang="en-US" sz="1700">
              <a:solidFill>
                <a:schemeClr val="bg1"/>
              </a:solidFill>
            </a:endParaRPr>
          </a:p>
        </p:txBody>
      </p:sp>
      <p:pic>
        <p:nvPicPr>
          <p:cNvPr id="26629" name="Picture 5">
            <a:extLst>
              <a:ext uri="{FF2B5EF4-FFF2-40B4-BE49-F238E27FC236}">
                <a16:creationId xmlns:a16="http://schemas.microsoft.com/office/drawing/2014/main" id="{860978C6-B125-41E6-942F-75204AF655A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713" r="15790" b="-1"/>
          <a:stretch/>
        </p:blipFill>
        <p:spPr>
          <a:xfrm>
            <a:off x="4829173" y="10"/>
            <a:ext cx="431482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6636" name="Straight Connector 26635">
            <a:extLst>
              <a:ext uri="{FF2B5EF4-FFF2-40B4-BE49-F238E27FC236}">
                <a16:creationId xmlns:a16="http://schemas.microsoft.com/office/drawing/2014/main" id="{C727A21A-62F5-405C-B7A5-439FD39932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917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638" name="Straight Connector 26637">
            <a:extLst>
              <a:ext uri="{FF2B5EF4-FFF2-40B4-BE49-F238E27FC236}">
                <a16:creationId xmlns:a16="http://schemas.microsoft.com/office/drawing/2014/main" id="{F641577A-888F-4E56-B9E4-CC57AC7B7B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71549" y="2026340"/>
            <a:ext cx="817245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2" name="Rectangle 2356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554" name="Rectangle 2">
            <a:extLst>
              <a:ext uri="{FF2B5EF4-FFF2-40B4-BE49-F238E27FC236}">
                <a16:creationId xmlns:a16="http://schemas.microsoft.com/office/drawing/2014/main" id="{872BF95C-F38C-489A-B35D-A4CCD0C2964C}"/>
              </a:ext>
            </a:extLst>
          </p:cNvPr>
          <p:cNvSpPr>
            <a:spLocks noGrp="1" noChangeArrowheads="1"/>
          </p:cNvSpPr>
          <p:nvPr>
            <p:ph type="title"/>
          </p:nvPr>
        </p:nvSpPr>
        <p:spPr>
          <a:xfrm>
            <a:off x="628650" y="448721"/>
            <a:ext cx="3530753" cy="1225650"/>
          </a:xfrm>
        </p:spPr>
        <p:txBody>
          <a:bodyPr vert="horz" lIns="91440" tIns="45720" rIns="91440" bIns="45720" rtlCol="0" anchor="b">
            <a:normAutofit/>
          </a:bodyPr>
          <a:lstStyle/>
          <a:p>
            <a:pPr>
              <a:lnSpc>
                <a:spcPct val="90000"/>
              </a:lnSpc>
            </a:pPr>
            <a:r>
              <a:rPr lang="en-US" altLang="en-US" sz="2600">
                <a:solidFill>
                  <a:schemeClr val="bg1"/>
                </a:solidFill>
              </a:rPr>
              <a:t>Panel products e.g. Plasterboard</a:t>
            </a:r>
            <a:br>
              <a:rPr lang="en-US" altLang="en-US" sz="2600" b="0">
                <a:solidFill>
                  <a:schemeClr val="bg1"/>
                </a:solidFill>
              </a:rPr>
            </a:br>
            <a:endParaRPr lang="en-US" altLang="en-US" sz="2600" b="0">
              <a:solidFill>
                <a:schemeClr val="bg1"/>
              </a:solidFill>
            </a:endParaRPr>
          </a:p>
        </p:txBody>
      </p:sp>
      <p:cxnSp>
        <p:nvCxnSpPr>
          <p:cNvPr id="23564" name="Straight Connector 2356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3904"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555" name="Rectangle 3">
            <a:extLst>
              <a:ext uri="{FF2B5EF4-FFF2-40B4-BE49-F238E27FC236}">
                <a16:creationId xmlns:a16="http://schemas.microsoft.com/office/drawing/2014/main" id="{58A482D2-BE79-4318-9BF9-30BF265E8475}"/>
              </a:ext>
            </a:extLst>
          </p:cNvPr>
          <p:cNvSpPr>
            <a:spLocks noGrp="1" noChangeArrowheads="1"/>
          </p:cNvSpPr>
          <p:nvPr>
            <p:ph type="body" sz="half" idx="1"/>
          </p:nvPr>
        </p:nvSpPr>
        <p:spPr>
          <a:xfrm>
            <a:off x="673326" y="1909192"/>
            <a:ext cx="3439885" cy="3647710"/>
          </a:xfrm>
        </p:spPr>
        <p:txBody>
          <a:bodyPr vert="horz" lIns="91440" tIns="45720" rIns="91440" bIns="45720" rtlCol="0">
            <a:normAutofit/>
          </a:bodyPr>
          <a:lstStyle/>
          <a:p>
            <a:pPr indent="-228600">
              <a:lnSpc>
                <a:spcPct val="90000"/>
              </a:lnSpc>
              <a:buFont typeface="Arial" panose="020B0604020202020204" pitchFamily="34" charset="0"/>
              <a:buChar char="•"/>
            </a:pPr>
            <a:r>
              <a:rPr lang="en-US" altLang="en-US" sz="1700">
                <a:solidFill>
                  <a:schemeClr val="bg1"/>
                </a:solidFill>
              </a:rPr>
              <a:t>Much more difficult to manoeuvre (and risky) in windy conditions</a:t>
            </a:r>
          </a:p>
          <a:p>
            <a:pPr indent="-228600">
              <a:lnSpc>
                <a:spcPct val="90000"/>
              </a:lnSpc>
              <a:buFont typeface="Arial" panose="020B0604020202020204" pitchFamily="34" charset="0"/>
              <a:buChar char="•"/>
            </a:pPr>
            <a:r>
              <a:rPr lang="en-US" altLang="en-US" sz="1700">
                <a:solidFill>
                  <a:schemeClr val="bg1"/>
                </a:solidFill>
              </a:rPr>
              <a:t>8’x4’ boards of 15mm thickness are all over 25kg and some ‘special’ boards can be up to 50kg  </a:t>
            </a:r>
          </a:p>
          <a:p>
            <a:pPr indent="-228600">
              <a:lnSpc>
                <a:spcPct val="90000"/>
              </a:lnSpc>
              <a:buFont typeface="Arial" panose="020B0604020202020204" pitchFamily="34" charset="0"/>
              <a:buChar char="•"/>
            </a:pPr>
            <a:r>
              <a:rPr lang="en-US" altLang="en-US" sz="1700">
                <a:solidFill>
                  <a:schemeClr val="bg1"/>
                </a:solidFill>
              </a:rPr>
              <a:t>It is possible to select smaller boards which are lighter and more manoeuvrable</a:t>
            </a:r>
            <a:endParaRPr lang="en-US" altLang="en-US" sz="1700" b="1">
              <a:solidFill>
                <a:schemeClr val="bg1"/>
              </a:solidFill>
            </a:endParaRPr>
          </a:p>
          <a:p>
            <a:pPr indent="-228600">
              <a:lnSpc>
                <a:spcPct val="90000"/>
              </a:lnSpc>
              <a:buFont typeface="Arial" panose="020B0604020202020204" pitchFamily="34" charset="0"/>
              <a:buChar char="•"/>
            </a:pPr>
            <a:endParaRPr lang="en-US" altLang="en-US" sz="1700">
              <a:solidFill>
                <a:schemeClr val="bg1"/>
              </a:solidFill>
            </a:endParaRPr>
          </a:p>
        </p:txBody>
      </p:sp>
      <p:cxnSp>
        <p:nvCxnSpPr>
          <p:cNvPr id="23566" name="Straight Connector 2356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5520" y="5707672"/>
            <a:ext cx="35354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557" name="Picture 5">
            <a:extLst>
              <a:ext uri="{FF2B5EF4-FFF2-40B4-BE49-F238E27FC236}">
                <a16:creationId xmlns:a16="http://schemas.microsoft.com/office/drawing/2014/main" id="{888E61A4-E595-423F-8C41-F204E7BADCC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812"/>
          <a:stretch/>
        </p:blipFill>
        <p:spPr>
          <a:xfrm>
            <a:off x="4894089" y="10"/>
            <a:ext cx="4249911"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ABEC82F6CA3E4DBD25C4FC38040D6A" ma:contentTypeVersion="17" ma:contentTypeDescription="Create a new document." ma:contentTypeScope="" ma:versionID="ef8ff192934aeab8ba9ace3db255aeea">
  <xsd:schema xmlns:xsd="http://www.w3.org/2001/XMLSchema" xmlns:xs="http://www.w3.org/2001/XMLSchema" xmlns:p="http://schemas.microsoft.com/office/2006/metadata/properties" xmlns:ns2="9884d65b-00ab-4cf9-a974-3f6341adf8e8" xmlns:ns3="29cd81be-aa19-4d06-a12b-65237a4a97ed" targetNamespace="http://schemas.microsoft.com/office/2006/metadata/properties" ma:root="true" ma:fieldsID="504923da654a852bfcffe0892b744828" ns2:_="" ns3:_="">
    <xsd:import namespace="9884d65b-00ab-4cf9-a974-3f6341adf8e8"/>
    <xsd:import namespace="29cd81be-aa19-4d06-a12b-65237a4a97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AutoTag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4d65b-00ab-4cf9-a974-3f6341adf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ab5bc2b-dc4b-4811-a9af-34f3de233145"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cd81be-aa19-4d06-a12b-65237a4a97e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7afd45e-0226-4052-9d0e-e2cdd2ba6ca0}" ma:internalName="TaxCatchAll" ma:showField="CatchAllData" ma:web="29cd81be-aa19-4d06-a12b-65237a4a97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84d65b-00ab-4cf9-a974-3f6341adf8e8">
      <Terms xmlns="http://schemas.microsoft.com/office/infopath/2007/PartnerControls"/>
    </lcf76f155ced4ddcb4097134ff3c332f>
    <TaxCatchAll xmlns="29cd81be-aa19-4d06-a12b-65237a4a97e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CECDAF-4EB5-4945-93FE-DFD572FB257F}">
  <ds:schemaRefs>
    <ds:schemaRef ds:uri="29cd81be-aa19-4d06-a12b-65237a4a97ed"/>
    <ds:schemaRef ds:uri="9884d65b-00ab-4cf9-a974-3f6341adf8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BE8A3E1-663B-4521-8071-48D3C136271F}">
  <ds:schemaRefs>
    <ds:schemaRef ds:uri="29cd81be-aa19-4d06-a12b-65237a4a97ed"/>
    <ds:schemaRef ds:uri="344af3d6-a774-40b5-95d9-55c1603a0b4b"/>
    <ds:schemaRef ds:uri="91d98901-13e5-4802-89b7-e563a30288b4"/>
    <ds:schemaRef ds:uri="9884d65b-00ab-4cf9-a974-3f6341adf8e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268FA5A-A9BC-4E69-929F-EE6B1B4BAC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Small Sites Manual handling </vt:lpstr>
      <vt:lpstr>Introduction</vt:lpstr>
      <vt:lpstr>When you have to manually handle loads consider: </vt:lpstr>
      <vt:lpstr>Some solutions</vt:lpstr>
      <vt:lpstr>General Handling</vt:lpstr>
      <vt:lpstr>Masonry Units/Blocks</vt:lpstr>
      <vt:lpstr>Masonry Units/Blocks</vt:lpstr>
      <vt:lpstr>Plasterboard</vt:lpstr>
      <vt:lpstr>Panel products e.g. Plasterboard </vt:lpstr>
      <vt:lpstr>Heavy Lintels</vt:lpstr>
      <vt:lpstr>Bagged Aggregate </vt:lpstr>
      <vt:lpstr>Hazardous Manual Handling</vt:lpstr>
      <vt:lpstr>Top Tips</vt:lpstr>
    </vt:vector>
  </TitlesOfParts>
  <Company>Mando Group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Sites Manual handling </dc:title>
  <dc:creator>gary.barnes</dc:creator>
  <cp:revision>1</cp:revision>
  <dcterms:created xsi:type="dcterms:W3CDTF">2005-01-26T16:59:27Z</dcterms:created>
  <dcterms:modified xsi:type="dcterms:W3CDTF">2023-09-15T19:32:40Z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0x01010048ABEC82F6CA3E4DBD25C4FC38040D6A</vt:lpwstr>
  </property>
  <property fmtid="{D5CDD505-2E9C-101B-9397-08002B2CF9AE}" pid="3" name="Order">
    <vt:r8>13400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xd_Signature">
    <vt:bool>false</vt:bool>
  </property>
  <property fmtid="{D5CDD505-2E9C-101B-9397-08002B2CF9AE}" pid="10" name="xd_ProgID">
    <vt:lpwstr/>
  </property>
  <property fmtid="{D5CDD505-2E9C-101B-9397-08002B2CF9AE}" pid="11" name="TemplateUrl">
    <vt:lpwstr/>
  </property>
  <property fmtid="{D5CDD505-2E9C-101B-9397-08002B2CF9AE}" pid="12" name="SickDays">
    <vt:r8>1</vt:r8>
  </property>
  <property fmtid="{D5CDD505-2E9C-101B-9397-08002B2CF9AE}" pid="13" name="MediaServiceImageTags">
    <vt:lpwstr/>
  </property>
</Properties>
</file>